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6"/>
  </p:notesMasterIdLst>
  <p:handoutMasterIdLst>
    <p:handoutMasterId r:id="rId57"/>
  </p:handoutMasterIdLst>
  <p:sldIdLst>
    <p:sldId id="256" r:id="rId2"/>
    <p:sldId id="454" r:id="rId3"/>
    <p:sldId id="623" r:id="rId4"/>
    <p:sldId id="591" r:id="rId5"/>
    <p:sldId id="597" r:id="rId6"/>
    <p:sldId id="598" r:id="rId7"/>
    <p:sldId id="624" r:id="rId8"/>
    <p:sldId id="494" r:id="rId9"/>
    <p:sldId id="592" r:id="rId10"/>
    <p:sldId id="593" r:id="rId11"/>
    <p:sldId id="594" r:id="rId12"/>
    <p:sldId id="495" r:id="rId13"/>
    <p:sldId id="595" r:id="rId14"/>
    <p:sldId id="596" r:id="rId15"/>
    <p:sldId id="599" r:id="rId16"/>
    <p:sldId id="600" r:id="rId17"/>
    <p:sldId id="601" r:id="rId18"/>
    <p:sldId id="497" r:id="rId19"/>
    <p:sldId id="602" r:id="rId20"/>
    <p:sldId id="498" r:id="rId21"/>
    <p:sldId id="603" r:id="rId22"/>
    <p:sldId id="506" r:id="rId23"/>
    <p:sldId id="507" r:id="rId24"/>
    <p:sldId id="604" r:id="rId25"/>
    <p:sldId id="509" r:id="rId26"/>
    <p:sldId id="510" r:id="rId27"/>
    <p:sldId id="605" r:id="rId28"/>
    <p:sldId id="606" r:id="rId29"/>
    <p:sldId id="607" r:id="rId30"/>
    <p:sldId id="608" r:id="rId31"/>
    <p:sldId id="619" r:id="rId32"/>
    <p:sldId id="609" r:id="rId33"/>
    <p:sldId id="515" r:id="rId34"/>
    <p:sldId id="610" r:id="rId35"/>
    <p:sldId id="625" r:id="rId36"/>
    <p:sldId id="517" r:id="rId37"/>
    <p:sldId id="611" r:id="rId38"/>
    <p:sldId id="612" r:id="rId39"/>
    <p:sldId id="613" r:id="rId40"/>
    <p:sldId id="614" r:id="rId41"/>
    <p:sldId id="519" r:id="rId42"/>
    <p:sldId id="615" r:id="rId43"/>
    <p:sldId id="616" r:id="rId44"/>
    <p:sldId id="618" r:id="rId45"/>
    <p:sldId id="617" r:id="rId46"/>
    <p:sldId id="620" r:id="rId47"/>
    <p:sldId id="621" r:id="rId48"/>
    <p:sldId id="622" r:id="rId49"/>
    <p:sldId id="630" r:id="rId50"/>
    <p:sldId id="626" r:id="rId51"/>
    <p:sldId id="627" r:id="rId52"/>
    <p:sldId id="628" r:id="rId53"/>
    <p:sldId id="629" r:id="rId54"/>
    <p:sldId id="480" r:id="rId5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3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51CB2-B217-9749-9031-324E0F54DE04}" v="11" dt="2020-11-06T00:52:2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71" autoAdjust="0"/>
    <p:restoredTop sz="94709" autoAdjust="0"/>
  </p:normalViewPr>
  <p:slideViewPr>
    <p:cSldViewPr>
      <p:cViewPr varScale="1">
        <p:scale>
          <a:sx n="147" d="100"/>
          <a:sy n="147" d="100"/>
        </p:scale>
        <p:origin x="9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10751CB2-B217-9749-9031-324E0F54DE04}"/>
    <pc:docChg chg="custSel addSld modSld">
      <pc:chgData name="Kun Suo" userId="41c30799-3a2b-4880-86a3-8488be07954a" providerId="ADAL" clId="{10751CB2-B217-9749-9031-324E0F54DE04}" dt="2020-11-06T00:52:26.950" v="39"/>
      <pc:docMkLst>
        <pc:docMk/>
      </pc:docMkLst>
      <pc:sldChg chg="add">
        <pc:chgData name="Kun Suo" userId="41c30799-3a2b-4880-86a3-8488be07954a" providerId="ADAL" clId="{10751CB2-B217-9749-9031-324E0F54DE04}" dt="2020-11-06T00:52:26.950" v="39"/>
        <pc:sldMkLst>
          <pc:docMk/>
          <pc:sldMk cId="3765428636" sldId="480"/>
        </pc:sldMkLst>
      </pc:sldChg>
      <pc:sldChg chg="addSp delSp modSp mod">
        <pc:chgData name="Kun Suo" userId="41c30799-3a2b-4880-86a3-8488be07954a" providerId="ADAL" clId="{10751CB2-B217-9749-9031-324E0F54DE04}" dt="2020-11-06T00:47:01.651" v="38" actId="478"/>
        <pc:sldMkLst>
          <pc:docMk/>
          <pc:sldMk cId="1905698454" sldId="628"/>
        </pc:sldMkLst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4" creationId="{BE48F2E6-616A-D04C-80A6-0223590C9C61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6" creationId="{63EBA8CD-1118-2D4B-B7D4-578FC0F8150D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7" creationId="{93018968-BB1D-0D4B-9D04-DD2CA3ADF0F6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1" creationId="{BFA29858-CDD7-324A-ACC4-0F8C90B11C20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2" creationId="{0813290C-8EC3-1747-90DC-EBD1E5B77A98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3" creationId="{B18B6476-0C6E-B945-BFA6-16FEA3AEBF5E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4" creationId="{58336B79-579B-3D4B-9124-4B88FD841B35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5" creationId="{490FF030-19DC-0746-9875-E19DB5BB0D93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6" creationId="{628E2767-853B-7E41-83C8-2F634E82D0C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3" creationId="{7065DEF3-14D3-484A-BF12-3E613984BD2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4" creationId="{5818B573-D219-3B4C-95E4-6221F1982177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5" creationId="{8B09802E-0F81-F84D-A6F8-D5045C99F86D}"/>
          </ac:spMkLst>
        </pc:spChg>
        <pc:spChg chg="add del mod">
          <ac:chgData name="Kun Suo" userId="41c30799-3a2b-4880-86a3-8488be07954a" providerId="ADAL" clId="{10751CB2-B217-9749-9031-324E0F54DE04}" dt="2020-11-06T00:47:01.651" v="38" actId="478"/>
          <ac:spMkLst>
            <pc:docMk/>
            <pc:sldMk cId="1905698454" sldId="628"/>
            <ac:spMk id="26" creationId="{0E41B6AC-0040-C24D-AEEF-0D13AAECEBA9}"/>
          </ac:spMkLst>
        </pc:spChg>
        <pc:picChg chg="mod">
          <ac:chgData name="Kun Suo" userId="41c30799-3a2b-4880-86a3-8488be07954a" providerId="ADAL" clId="{10751CB2-B217-9749-9031-324E0F54DE04}" dt="2020-11-06T00:46:44.237" v="36" actId="1076"/>
          <ac:picMkLst>
            <pc:docMk/>
            <pc:sldMk cId="1905698454" sldId="628"/>
            <ac:picMk id="10" creationId="{D141308C-3CA0-384F-9BC6-21F2067F5E19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0" creationId="{09093464-7FE1-3E4F-B7F7-295BEC35AD55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1" creationId="{030319F1-30D7-C649-9FE1-705D484F2A70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2" creationId="{3B1917AE-6A43-D74B-8498-0B5A8349E143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3" creationId="{A28D8DCB-41EE-244D-8D2F-A8631842F5EA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5" creationId="{A4360A2F-4435-7F4E-8A6C-D70E019BD2AF}"/>
          </ac:picMkLst>
        </pc:pic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7" creationId="{4903D1A0-0A08-7241-8686-38B53C7E191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8" creationId="{8CD1005E-A783-3D47-9C53-8CDE0C05BCA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9" creationId="{F460907C-FD29-3F4D-98C2-CF8EF5BE6A34}"/>
          </ac:cxnSpMkLst>
        </pc:cxnChg>
      </pc:sldChg>
      <pc:sldChg chg="add">
        <pc:chgData name="Kun Suo" userId="41c30799-3a2b-4880-86a3-8488be07954a" providerId="ADAL" clId="{10751CB2-B217-9749-9031-324E0F54DE04}" dt="2020-11-06T00:43:55.704" v="0" actId="2890"/>
        <pc:sldMkLst>
          <pc:docMk/>
          <pc:sldMk cId="742034930" sldId="629"/>
        </pc:sldMkLst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1CA2C3E9-5BE7-364B-B843-E05DDD72AB86}"/>
    <pc:docChg chg="undo custSel addSld delSld modSld sldOrd">
      <pc:chgData name="Kun Suo" userId="41c30799-3a2b-4880-86a3-8488be07954a" providerId="ADAL" clId="{1CA2C3E9-5BE7-364B-B843-E05DDD72AB86}" dt="2020-02-03T22:51:20.398" v="2354" actId="2696"/>
      <pc:docMkLst>
        <pc:docMk/>
      </pc:docMkLst>
      <pc:sldChg chg="modNotes">
        <pc:chgData name="Kun Suo" userId="41c30799-3a2b-4880-86a3-8488be07954a" providerId="ADAL" clId="{1CA2C3E9-5BE7-364B-B843-E05DDD72AB86}" dt="2020-01-30T20:26:11.471" v="1138"/>
        <pc:sldMkLst>
          <pc:docMk/>
          <pc:sldMk cId="2372643681" sldId="256"/>
        </pc:sldMkLst>
      </pc:sldChg>
      <pc:sldChg chg="modSp">
        <pc:chgData name="Kun Suo" userId="41c30799-3a2b-4880-86a3-8488be07954a" providerId="ADAL" clId="{1CA2C3E9-5BE7-364B-B843-E05DDD72AB86}" dt="2020-01-30T19:13:35.881" v="5" actId="20577"/>
        <pc:sldMkLst>
          <pc:docMk/>
          <pc:sldMk cId="1131887516" sldId="454"/>
        </pc:sldMkLst>
        <pc:spChg chg="mod">
          <ac:chgData name="Kun Suo" userId="41c30799-3a2b-4880-86a3-8488be07954a" providerId="ADAL" clId="{1CA2C3E9-5BE7-364B-B843-E05DDD72AB86}" dt="2020-01-30T19:13:35.881" v="5" actId="20577"/>
          <ac:spMkLst>
            <pc:docMk/>
            <pc:sldMk cId="1131887516" sldId="454"/>
            <ac:spMk id="2" creationId="{730E40CF-E237-4E40-82D0-9118FF13B96F}"/>
          </ac:spMkLst>
        </pc:spChg>
      </pc:sldChg>
      <pc:sldChg chg="del">
        <pc:chgData name="Kun Suo" userId="41c30799-3a2b-4880-86a3-8488be07954a" providerId="ADAL" clId="{1CA2C3E9-5BE7-364B-B843-E05DDD72AB86}" dt="2020-01-30T19:14:51.249" v="7" actId="2696"/>
        <pc:sldMkLst>
          <pc:docMk/>
          <pc:sldMk cId="2779806973" sldId="455"/>
        </pc:sldMkLst>
      </pc:sldChg>
      <pc:sldChg chg="del">
        <pc:chgData name="Kun Suo" userId="41c30799-3a2b-4880-86a3-8488be07954a" providerId="ADAL" clId="{1CA2C3E9-5BE7-364B-B843-E05DDD72AB86}" dt="2020-01-30T19:14:51.265" v="8" actId="2696"/>
        <pc:sldMkLst>
          <pc:docMk/>
          <pc:sldMk cId="4111316474" sldId="456"/>
        </pc:sldMkLst>
      </pc:sldChg>
      <pc:sldChg chg="del">
        <pc:chgData name="Kun Suo" userId="41c30799-3a2b-4880-86a3-8488be07954a" providerId="ADAL" clId="{1CA2C3E9-5BE7-364B-B843-E05DDD72AB86}" dt="2020-01-30T19:14:51.274" v="9" actId="2696"/>
        <pc:sldMkLst>
          <pc:docMk/>
          <pc:sldMk cId="3742649403" sldId="457"/>
        </pc:sldMkLst>
      </pc:sldChg>
      <pc:sldChg chg="del">
        <pc:chgData name="Kun Suo" userId="41c30799-3a2b-4880-86a3-8488be07954a" providerId="ADAL" clId="{1CA2C3E9-5BE7-364B-B843-E05DDD72AB86}" dt="2020-01-30T19:14:51.290" v="10" actId="2696"/>
        <pc:sldMkLst>
          <pc:docMk/>
          <pc:sldMk cId="2570501009" sldId="458"/>
        </pc:sldMkLst>
      </pc:sldChg>
      <pc:sldChg chg="del">
        <pc:chgData name="Kun Suo" userId="41c30799-3a2b-4880-86a3-8488be07954a" providerId="ADAL" clId="{1CA2C3E9-5BE7-364B-B843-E05DDD72AB86}" dt="2020-01-30T19:14:51.425" v="23" actId="2696"/>
        <pc:sldMkLst>
          <pc:docMk/>
          <pc:sldMk cId="2219599458" sldId="459"/>
        </pc:sldMkLst>
      </pc:sldChg>
      <pc:sldChg chg="del">
        <pc:chgData name="Kun Suo" userId="41c30799-3a2b-4880-86a3-8488be07954a" providerId="ADAL" clId="{1CA2C3E9-5BE7-364B-B843-E05DDD72AB86}" dt="2020-01-30T19:14:51.434" v="24" actId="2696"/>
        <pc:sldMkLst>
          <pc:docMk/>
          <pc:sldMk cId="1308858169" sldId="460"/>
        </pc:sldMkLst>
      </pc:sldChg>
      <pc:sldChg chg="del">
        <pc:chgData name="Kun Suo" userId="41c30799-3a2b-4880-86a3-8488be07954a" providerId="ADAL" clId="{1CA2C3E9-5BE7-364B-B843-E05DDD72AB86}" dt="2020-01-30T19:14:51.441" v="25" actId="2696"/>
        <pc:sldMkLst>
          <pc:docMk/>
          <pc:sldMk cId="3608635115" sldId="461"/>
        </pc:sldMkLst>
      </pc:sldChg>
      <pc:sldChg chg="del">
        <pc:chgData name="Kun Suo" userId="41c30799-3a2b-4880-86a3-8488be07954a" providerId="ADAL" clId="{1CA2C3E9-5BE7-364B-B843-E05DDD72AB86}" dt="2020-01-30T19:14:51.303" v="11" actId="2696"/>
        <pc:sldMkLst>
          <pc:docMk/>
          <pc:sldMk cId="1926806192" sldId="462"/>
        </pc:sldMkLst>
      </pc:sldChg>
      <pc:sldChg chg="del">
        <pc:chgData name="Kun Suo" userId="41c30799-3a2b-4880-86a3-8488be07954a" providerId="ADAL" clId="{1CA2C3E9-5BE7-364B-B843-E05DDD72AB86}" dt="2020-01-30T19:14:51.311" v="12" actId="2696"/>
        <pc:sldMkLst>
          <pc:docMk/>
          <pc:sldMk cId="900273432" sldId="463"/>
        </pc:sldMkLst>
      </pc:sldChg>
      <pc:sldChg chg="del">
        <pc:chgData name="Kun Suo" userId="41c30799-3a2b-4880-86a3-8488be07954a" providerId="ADAL" clId="{1CA2C3E9-5BE7-364B-B843-E05DDD72AB86}" dt="2020-01-30T19:14:51.448" v="26" actId="2696"/>
        <pc:sldMkLst>
          <pc:docMk/>
          <pc:sldMk cId="999887611" sldId="464"/>
        </pc:sldMkLst>
      </pc:sldChg>
      <pc:sldChg chg="del">
        <pc:chgData name="Kun Suo" userId="41c30799-3a2b-4880-86a3-8488be07954a" providerId="ADAL" clId="{1CA2C3E9-5BE7-364B-B843-E05DDD72AB86}" dt="2020-01-30T19:14:51.322" v="13" actId="2696"/>
        <pc:sldMkLst>
          <pc:docMk/>
          <pc:sldMk cId="2518514960" sldId="465"/>
        </pc:sldMkLst>
      </pc:sldChg>
      <pc:sldChg chg="del">
        <pc:chgData name="Kun Suo" userId="41c30799-3a2b-4880-86a3-8488be07954a" providerId="ADAL" clId="{1CA2C3E9-5BE7-364B-B843-E05DDD72AB86}" dt="2020-01-30T19:14:51.373" v="17" actId="2696"/>
        <pc:sldMkLst>
          <pc:docMk/>
          <pc:sldMk cId="4213943396" sldId="466"/>
        </pc:sldMkLst>
      </pc:sldChg>
      <pc:sldChg chg="del">
        <pc:chgData name="Kun Suo" userId="41c30799-3a2b-4880-86a3-8488be07954a" providerId="ADAL" clId="{1CA2C3E9-5BE7-364B-B843-E05DDD72AB86}" dt="2020-01-30T19:14:51.387" v="19" actId="2696"/>
        <pc:sldMkLst>
          <pc:docMk/>
          <pc:sldMk cId="1885456490" sldId="467"/>
        </pc:sldMkLst>
      </pc:sldChg>
      <pc:sldChg chg="del">
        <pc:chgData name="Kun Suo" userId="41c30799-3a2b-4880-86a3-8488be07954a" providerId="ADAL" clId="{1CA2C3E9-5BE7-364B-B843-E05DDD72AB86}" dt="2020-01-30T19:14:51.771" v="50" actId="2696"/>
        <pc:sldMkLst>
          <pc:docMk/>
          <pc:sldMk cId="3615969735" sldId="468"/>
        </pc:sldMkLst>
      </pc:sldChg>
      <pc:sldChg chg="del">
        <pc:chgData name="Kun Suo" userId="41c30799-3a2b-4880-86a3-8488be07954a" providerId="ADAL" clId="{1CA2C3E9-5BE7-364B-B843-E05DDD72AB86}" dt="2020-01-30T19:14:51.740" v="46" actId="2696"/>
        <pc:sldMkLst>
          <pc:docMk/>
          <pc:sldMk cId="3829166804" sldId="470"/>
        </pc:sldMkLst>
      </pc:sldChg>
      <pc:sldChg chg="del">
        <pc:chgData name="Kun Suo" userId="41c30799-3a2b-4880-86a3-8488be07954a" providerId="ADAL" clId="{1CA2C3E9-5BE7-364B-B843-E05DDD72AB86}" dt="2020-01-30T19:14:51.745" v="47" actId="2696"/>
        <pc:sldMkLst>
          <pc:docMk/>
          <pc:sldMk cId="3355290807" sldId="471"/>
        </pc:sldMkLst>
      </pc:sldChg>
      <pc:sldChg chg="del">
        <pc:chgData name="Kun Suo" userId="41c30799-3a2b-4880-86a3-8488be07954a" providerId="ADAL" clId="{1CA2C3E9-5BE7-364B-B843-E05DDD72AB86}" dt="2020-01-30T19:14:51.753" v="48" actId="2696"/>
        <pc:sldMkLst>
          <pc:docMk/>
          <pc:sldMk cId="3955082075" sldId="472"/>
        </pc:sldMkLst>
      </pc:sldChg>
      <pc:sldChg chg="del">
        <pc:chgData name="Kun Suo" userId="41c30799-3a2b-4880-86a3-8488be07954a" providerId="ADAL" clId="{1CA2C3E9-5BE7-364B-B843-E05DDD72AB86}" dt="2020-01-30T19:14:51.761" v="49" actId="2696"/>
        <pc:sldMkLst>
          <pc:docMk/>
          <pc:sldMk cId="1963109091" sldId="473"/>
        </pc:sldMkLst>
      </pc:sldChg>
      <pc:sldChg chg="del">
        <pc:chgData name="Kun Suo" userId="41c30799-3a2b-4880-86a3-8488be07954a" providerId="ADAL" clId="{1CA2C3E9-5BE7-364B-B843-E05DDD72AB86}" dt="2020-01-30T19:14:51.508" v="36" actId="2696"/>
        <pc:sldMkLst>
          <pc:docMk/>
          <pc:sldMk cId="534255713" sldId="478"/>
        </pc:sldMkLst>
      </pc:sldChg>
      <pc:sldChg chg="del">
        <pc:chgData name="Kun Suo" userId="41c30799-3a2b-4880-86a3-8488be07954a" providerId="ADAL" clId="{1CA2C3E9-5BE7-364B-B843-E05DDD72AB86}" dt="2020-01-30T19:14:51.513" v="37" actId="2696"/>
        <pc:sldMkLst>
          <pc:docMk/>
          <pc:sldMk cId="2868723610" sldId="479"/>
        </pc:sldMkLst>
      </pc:sldChg>
      <pc:sldChg chg="del">
        <pc:chgData name="Kun Suo" userId="41c30799-3a2b-4880-86a3-8488be07954a" providerId="ADAL" clId="{1CA2C3E9-5BE7-364B-B843-E05DDD72AB86}" dt="2020-01-30T19:14:51.652" v="40" actId="2696"/>
        <pc:sldMkLst>
          <pc:docMk/>
          <pc:sldMk cId="3156850564" sldId="480"/>
        </pc:sldMkLst>
      </pc:sldChg>
      <pc:sldChg chg="del">
        <pc:chgData name="Kun Suo" userId="41c30799-3a2b-4880-86a3-8488be07954a" providerId="ADAL" clId="{1CA2C3E9-5BE7-364B-B843-E05DDD72AB86}" dt="2020-01-30T19:14:51.547" v="38" actId="2696"/>
        <pc:sldMkLst>
          <pc:docMk/>
          <pc:sldMk cId="274429334" sldId="481"/>
        </pc:sldMkLst>
      </pc:sldChg>
      <pc:sldChg chg="del">
        <pc:chgData name="Kun Suo" userId="41c30799-3a2b-4880-86a3-8488be07954a" providerId="ADAL" clId="{1CA2C3E9-5BE7-364B-B843-E05DDD72AB86}" dt="2020-01-30T19:14:51.711" v="43" actId="2696"/>
        <pc:sldMkLst>
          <pc:docMk/>
          <pc:sldMk cId="326436596" sldId="482"/>
        </pc:sldMkLst>
      </pc:sldChg>
      <pc:sldChg chg="del">
        <pc:chgData name="Kun Suo" userId="41c30799-3a2b-4880-86a3-8488be07954a" providerId="ADAL" clId="{1CA2C3E9-5BE7-364B-B843-E05DDD72AB86}" dt="2020-01-30T19:14:51.720" v="44" actId="2696"/>
        <pc:sldMkLst>
          <pc:docMk/>
          <pc:sldMk cId="4030301932" sldId="483"/>
        </pc:sldMkLst>
      </pc:sldChg>
      <pc:sldChg chg="del">
        <pc:chgData name="Kun Suo" userId="41c30799-3a2b-4880-86a3-8488be07954a" providerId="ADAL" clId="{1CA2C3E9-5BE7-364B-B843-E05DDD72AB86}" dt="2020-01-30T19:14:51.794" v="52" actId="2696"/>
        <pc:sldMkLst>
          <pc:docMk/>
          <pc:sldMk cId="1265972776" sldId="484"/>
        </pc:sldMkLst>
      </pc:sldChg>
      <pc:sldChg chg="del">
        <pc:chgData name="Kun Suo" userId="41c30799-3a2b-4880-86a3-8488be07954a" providerId="ADAL" clId="{1CA2C3E9-5BE7-364B-B843-E05DDD72AB86}" dt="2020-01-30T19:14:51.735" v="45" actId="2696"/>
        <pc:sldMkLst>
          <pc:docMk/>
          <pc:sldMk cId="151503431" sldId="485"/>
        </pc:sldMkLst>
      </pc:sldChg>
      <pc:sldChg chg="del">
        <pc:chgData name="Kun Suo" userId="41c30799-3a2b-4880-86a3-8488be07954a" providerId="ADAL" clId="{1CA2C3E9-5BE7-364B-B843-E05DDD72AB86}" dt="2020-01-30T19:14:51.800" v="53" actId="2696"/>
        <pc:sldMkLst>
          <pc:docMk/>
          <pc:sldMk cId="1702107042" sldId="486"/>
        </pc:sldMkLst>
      </pc:sldChg>
      <pc:sldChg chg="del">
        <pc:chgData name="Kun Suo" userId="41c30799-3a2b-4880-86a3-8488be07954a" providerId="ADAL" clId="{1CA2C3E9-5BE7-364B-B843-E05DDD72AB86}" dt="2020-01-30T19:14:51.806" v="54" actId="2696"/>
        <pc:sldMkLst>
          <pc:docMk/>
          <pc:sldMk cId="2332509868" sldId="487"/>
        </pc:sldMkLst>
      </pc:sldChg>
      <pc:sldChg chg="del">
        <pc:chgData name="Kun Suo" userId="41c30799-3a2b-4880-86a3-8488be07954a" providerId="ADAL" clId="{1CA2C3E9-5BE7-364B-B843-E05DDD72AB86}" dt="2020-01-30T19:14:51.815" v="55" actId="2696"/>
        <pc:sldMkLst>
          <pc:docMk/>
          <pc:sldMk cId="3336023761" sldId="488"/>
        </pc:sldMkLst>
      </pc:sldChg>
      <pc:sldChg chg="addSp add">
        <pc:chgData name="Kun Suo" userId="41c30799-3a2b-4880-86a3-8488be07954a" providerId="ADAL" clId="{1CA2C3E9-5BE7-364B-B843-E05DDD72AB86}" dt="2020-01-30T19:21:12.644" v="112" actId="9405"/>
        <pc:sldMkLst>
          <pc:docMk/>
          <pc:sldMk cId="3165866773" sldId="494"/>
        </pc:sldMkLst>
        <pc:inkChg chg="add">
          <ac:chgData name="Kun Suo" userId="41c30799-3a2b-4880-86a3-8488be07954a" providerId="ADAL" clId="{1CA2C3E9-5BE7-364B-B843-E05DDD72AB86}" dt="2020-01-30T19:19:02.344" v="77" actId="9405"/>
          <ac:inkMkLst>
            <pc:docMk/>
            <pc:sldMk cId="3165866773" sldId="494"/>
            <ac:inkMk id="7" creationId="{25004278-68CD-DE4A-A5EF-C91EC8F66811}"/>
          </ac:inkMkLst>
        </pc:inkChg>
        <pc:inkChg chg="add">
          <ac:chgData name="Kun Suo" userId="41c30799-3a2b-4880-86a3-8488be07954a" providerId="ADAL" clId="{1CA2C3E9-5BE7-364B-B843-E05DDD72AB86}" dt="2020-01-30T19:19:03.980" v="78" actId="9405"/>
          <ac:inkMkLst>
            <pc:docMk/>
            <pc:sldMk cId="3165866773" sldId="494"/>
            <ac:inkMk id="8" creationId="{E8AFE584-A8E3-CA4D-BCD4-C29BF6617671}"/>
          </ac:inkMkLst>
        </pc:inkChg>
        <pc:inkChg chg="add">
          <ac:chgData name="Kun Suo" userId="41c30799-3a2b-4880-86a3-8488be07954a" providerId="ADAL" clId="{1CA2C3E9-5BE7-364B-B843-E05DDD72AB86}" dt="2020-01-30T19:19:13.460" v="79" actId="9405"/>
          <ac:inkMkLst>
            <pc:docMk/>
            <pc:sldMk cId="3165866773" sldId="494"/>
            <ac:inkMk id="9" creationId="{A20DF0BF-F011-504B-B0DB-FC42600C3373}"/>
          </ac:inkMkLst>
        </pc:inkChg>
        <pc:inkChg chg="add">
          <ac:chgData name="Kun Suo" userId="41c30799-3a2b-4880-86a3-8488be07954a" providerId="ADAL" clId="{1CA2C3E9-5BE7-364B-B843-E05DDD72AB86}" dt="2020-01-30T19:19:16.509" v="80" actId="9405"/>
          <ac:inkMkLst>
            <pc:docMk/>
            <pc:sldMk cId="3165866773" sldId="494"/>
            <ac:inkMk id="10" creationId="{AE4094B2-2507-A34E-B5C7-7B98017F7BF3}"/>
          </ac:inkMkLst>
        </pc:inkChg>
        <pc:inkChg chg="add">
          <ac:chgData name="Kun Suo" userId="41c30799-3a2b-4880-86a3-8488be07954a" providerId="ADAL" clId="{1CA2C3E9-5BE7-364B-B843-E05DDD72AB86}" dt="2020-01-30T19:19:18.107" v="81" actId="9405"/>
          <ac:inkMkLst>
            <pc:docMk/>
            <pc:sldMk cId="3165866773" sldId="494"/>
            <ac:inkMk id="11" creationId="{8FF36E14-D1D1-8949-87AB-D67DBB27166D}"/>
          </ac:inkMkLst>
        </pc:inkChg>
        <pc:inkChg chg="add">
          <ac:chgData name="Kun Suo" userId="41c30799-3a2b-4880-86a3-8488be07954a" providerId="ADAL" clId="{1CA2C3E9-5BE7-364B-B843-E05DDD72AB86}" dt="2020-01-30T19:19:19.684" v="82" actId="9405"/>
          <ac:inkMkLst>
            <pc:docMk/>
            <pc:sldMk cId="3165866773" sldId="494"/>
            <ac:inkMk id="12" creationId="{1196C1E5-6C51-FB48-93CC-0EEE33BE2C8A}"/>
          </ac:inkMkLst>
        </pc:inkChg>
        <pc:inkChg chg="add">
          <ac:chgData name="Kun Suo" userId="41c30799-3a2b-4880-86a3-8488be07954a" providerId="ADAL" clId="{1CA2C3E9-5BE7-364B-B843-E05DDD72AB86}" dt="2020-01-30T19:19:20.963" v="83" actId="9405"/>
          <ac:inkMkLst>
            <pc:docMk/>
            <pc:sldMk cId="3165866773" sldId="494"/>
            <ac:inkMk id="13" creationId="{09266A43-4591-7A4A-93E7-3FB446CD9858}"/>
          </ac:inkMkLst>
        </pc:inkChg>
        <pc:inkChg chg="add">
          <ac:chgData name="Kun Suo" userId="41c30799-3a2b-4880-86a3-8488be07954a" providerId="ADAL" clId="{1CA2C3E9-5BE7-364B-B843-E05DDD72AB86}" dt="2020-01-30T19:19:22.500" v="84" actId="9405"/>
          <ac:inkMkLst>
            <pc:docMk/>
            <pc:sldMk cId="3165866773" sldId="494"/>
            <ac:inkMk id="14" creationId="{8445DA0A-EAE3-AF46-AB24-BB54DFDE81A8}"/>
          </ac:inkMkLst>
        </pc:inkChg>
        <pc:inkChg chg="add">
          <ac:chgData name="Kun Suo" userId="41c30799-3a2b-4880-86a3-8488be07954a" providerId="ADAL" clId="{1CA2C3E9-5BE7-364B-B843-E05DDD72AB86}" dt="2020-01-30T19:19:23.852" v="85" actId="9405"/>
          <ac:inkMkLst>
            <pc:docMk/>
            <pc:sldMk cId="3165866773" sldId="494"/>
            <ac:inkMk id="15" creationId="{8EF61AEA-3971-D140-93BA-8DF15384DD7D}"/>
          </ac:inkMkLst>
        </pc:inkChg>
        <pc:inkChg chg="add">
          <ac:chgData name="Kun Suo" userId="41c30799-3a2b-4880-86a3-8488be07954a" providerId="ADAL" clId="{1CA2C3E9-5BE7-364B-B843-E05DDD72AB86}" dt="2020-01-30T19:20:58.837" v="105" actId="9405"/>
          <ac:inkMkLst>
            <pc:docMk/>
            <pc:sldMk cId="3165866773" sldId="494"/>
            <ac:inkMk id="16" creationId="{885F05A2-9531-C24F-BC2E-86CD78F5AD05}"/>
          </ac:inkMkLst>
        </pc:inkChg>
        <pc:inkChg chg="add">
          <ac:chgData name="Kun Suo" userId="41c30799-3a2b-4880-86a3-8488be07954a" providerId="ADAL" clId="{1CA2C3E9-5BE7-364B-B843-E05DDD72AB86}" dt="2020-01-30T19:21:01.362" v="106" actId="9405"/>
          <ac:inkMkLst>
            <pc:docMk/>
            <pc:sldMk cId="3165866773" sldId="494"/>
            <ac:inkMk id="17" creationId="{B8838C45-A40F-264C-AEB9-3199077D0A3B}"/>
          </ac:inkMkLst>
        </pc:inkChg>
        <pc:inkChg chg="add">
          <ac:chgData name="Kun Suo" userId="41c30799-3a2b-4880-86a3-8488be07954a" providerId="ADAL" clId="{1CA2C3E9-5BE7-364B-B843-E05DDD72AB86}" dt="2020-01-30T19:21:03.026" v="107" actId="9405"/>
          <ac:inkMkLst>
            <pc:docMk/>
            <pc:sldMk cId="3165866773" sldId="494"/>
            <ac:inkMk id="18" creationId="{3EA4865F-54BC-C84B-9C9B-F0EBFED02071}"/>
          </ac:inkMkLst>
        </pc:inkChg>
        <pc:inkChg chg="add">
          <ac:chgData name="Kun Suo" userId="41c30799-3a2b-4880-86a3-8488be07954a" providerId="ADAL" clId="{1CA2C3E9-5BE7-364B-B843-E05DDD72AB86}" dt="2020-01-30T19:21:05.317" v="108" actId="9405"/>
          <ac:inkMkLst>
            <pc:docMk/>
            <pc:sldMk cId="3165866773" sldId="494"/>
            <ac:inkMk id="19" creationId="{13251ED1-88EB-9241-BC0A-77AB2B47857B}"/>
          </ac:inkMkLst>
        </pc:inkChg>
        <pc:inkChg chg="add">
          <ac:chgData name="Kun Suo" userId="41c30799-3a2b-4880-86a3-8488be07954a" providerId="ADAL" clId="{1CA2C3E9-5BE7-364B-B843-E05DDD72AB86}" dt="2020-01-30T19:21:07.140" v="109" actId="9405"/>
          <ac:inkMkLst>
            <pc:docMk/>
            <pc:sldMk cId="3165866773" sldId="494"/>
            <ac:inkMk id="20" creationId="{7117FDBF-6E8E-594E-9503-0DFE5EC19884}"/>
          </ac:inkMkLst>
        </pc:inkChg>
        <pc:inkChg chg="add">
          <ac:chgData name="Kun Suo" userId="41c30799-3a2b-4880-86a3-8488be07954a" providerId="ADAL" clId="{1CA2C3E9-5BE7-364B-B843-E05DDD72AB86}" dt="2020-01-30T19:21:09.042" v="110" actId="9405"/>
          <ac:inkMkLst>
            <pc:docMk/>
            <pc:sldMk cId="3165866773" sldId="494"/>
            <ac:inkMk id="21" creationId="{E396C734-D6AA-E448-B79B-77AE66E8D32D}"/>
          </ac:inkMkLst>
        </pc:inkChg>
        <pc:inkChg chg="add">
          <ac:chgData name="Kun Suo" userId="41c30799-3a2b-4880-86a3-8488be07954a" providerId="ADAL" clId="{1CA2C3E9-5BE7-364B-B843-E05DDD72AB86}" dt="2020-01-30T19:21:10.613" v="111" actId="9405"/>
          <ac:inkMkLst>
            <pc:docMk/>
            <pc:sldMk cId="3165866773" sldId="494"/>
            <ac:inkMk id="22" creationId="{A0B63B02-C43A-9642-A17C-92EF606800A0}"/>
          </ac:inkMkLst>
        </pc:inkChg>
        <pc:inkChg chg="add">
          <ac:chgData name="Kun Suo" userId="41c30799-3a2b-4880-86a3-8488be07954a" providerId="ADAL" clId="{1CA2C3E9-5BE7-364B-B843-E05DDD72AB86}" dt="2020-01-30T19:21:12.644" v="112" actId="9405"/>
          <ac:inkMkLst>
            <pc:docMk/>
            <pc:sldMk cId="3165866773" sldId="494"/>
            <ac:inkMk id="23" creationId="{765C7305-B8D3-FB46-A6F7-26D7E53D949E}"/>
          </ac:inkMkLst>
        </pc:inkChg>
      </pc:sldChg>
      <pc:sldChg chg="add del">
        <pc:chgData name="Kun Suo" userId="41c30799-3a2b-4880-86a3-8488be07954a" providerId="ADAL" clId="{1CA2C3E9-5BE7-364B-B843-E05DDD72AB86}" dt="2020-01-30T19:19:50.571" v="89" actId="2696"/>
        <pc:sldMkLst>
          <pc:docMk/>
          <pc:sldMk cId="2204922746" sldId="495"/>
        </pc:sldMkLst>
      </pc:sldChg>
      <pc:sldChg chg="addSp add">
        <pc:chgData name="Kun Suo" userId="41c30799-3a2b-4880-86a3-8488be07954a" providerId="ADAL" clId="{1CA2C3E9-5BE7-364B-B843-E05DDD72AB86}" dt="2020-01-30T19:22:05.612" v="120" actId="9405"/>
        <pc:sldMkLst>
          <pc:docMk/>
          <pc:sldMk cId="2550590470" sldId="495"/>
        </pc:sldMkLst>
        <pc:inkChg chg="add">
          <ac:chgData name="Kun Suo" userId="41c30799-3a2b-4880-86a3-8488be07954a" providerId="ADAL" clId="{1CA2C3E9-5BE7-364B-B843-E05DDD72AB86}" dt="2020-01-30T19:21:56.597" v="118" actId="9405"/>
          <ac:inkMkLst>
            <pc:docMk/>
            <pc:sldMk cId="2550590470" sldId="495"/>
            <ac:inkMk id="7" creationId="{D77AE98E-D042-CF4D-95AA-4BA512728464}"/>
          </ac:inkMkLst>
        </pc:inkChg>
        <pc:inkChg chg="add">
          <ac:chgData name="Kun Suo" userId="41c30799-3a2b-4880-86a3-8488be07954a" providerId="ADAL" clId="{1CA2C3E9-5BE7-364B-B843-E05DDD72AB86}" dt="2020-01-30T19:22:01.468" v="119" actId="9405"/>
          <ac:inkMkLst>
            <pc:docMk/>
            <pc:sldMk cId="2550590470" sldId="495"/>
            <ac:inkMk id="8" creationId="{4F0422C1-61C1-8E48-A726-5F8220F4E983}"/>
          </ac:inkMkLst>
        </pc:inkChg>
        <pc:inkChg chg="add">
          <ac:chgData name="Kun Suo" userId="41c30799-3a2b-4880-86a3-8488be07954a" providerId="ADAL" clId="{1CA2C3E9-5BE7-364B-B843-E05DDD72AB86}" dt="2020-01-30T19:22:05.612" v="120" actId="9405"/>
          <ac:inkMkLst>
            <pc:docMk/>
            <pc:sldMk cId="2550590470" sldId="495"/>
            <ac:inkMk id="9" creationId="{07654F7E-1942-494A-A1F7-1AFFB70F65D3}"/>
          </ac:inkMkLst>
        </pc:inkChg>
      </pc:sldChg>
      <pc:sldChg chg="add del">
        <pc:chgData name="Kun Suo" userId="41c30799-3a2b-4880-86a3-8488be07954a" providerId="ADAL" clId="{1CA2C3E9-5BE7-364B-B843-E05DDD72AB86}" dt="2020-01-30T19:51:52.062" v="466" actId="2696"/>
        <pc:sldMkLst>
          <pc:docMk/>
          <pc:sldMk cId="2305045642" sldId="496"/>
        </pc:sldMkLst>
      </pc:sldChg>
      <pc:sldChg chg="addSp delSp modSp add">
        <pc:chgData name="Kun Suo" userId="41c30799-3a2b-4880-86a3-8488be07954a" providerId="ADAL" clId="{1CA2C3E9-5BE7-364B-B843-E05DDD72AB86}" dt="2020-01-30T19:55:33.858" v="570" actId="14100"/>
        <pc:sldMkLst>
          <pc:docMk/>
          <pc:sldMk cId="104266655" sldId="497"/>
        </pc:sldMkLst>
        <pc:spChg chg="add mod">
          <ac:chgData name="Kun Suo" userId="41c30799-3a2b-4880-86a3-8488be07954a" providerId="ADAL" clId="{1CA2C3E9-5BE7-364B-B843-E05DDD72AB86}" dt="2020-01-30T19:54:27.546" v="486" actId="14100"/>
          <ac:spMkLst>
            <pc:docMk/>
            <pc:sldMk cId="104266655" sldId="497"/>
            <ac:spMk id="12" creationId="{FFDE5155-DE34-7E42-A112-50026A5A4A6A}"/>
          </ac:spMkLst>
        </pc:spChg>
        <pc:spChg chg="add mod">
          <ac:chgData name="Kun Suo" userId="41c30799-3a2b-4880-86a3-8488be07954a" providerId="ADAL" clId="{1CA2C3E9-5BE7-364B-B843-E05DDD72AB86}" dt="2020-01-30T19:54:33.903" v="494" actId="20577"/>
          <ac:spMkLst>
            <pc:docMk/>
            <pc:sldMk cId="104266655" sldId="497"/>
            <ac:spMk id="13" creationId="{E922E470-9176-0743-8B18-06475ADAE8B8}"/>
          </ac:spMkLst>
        </pc:spChg>
        <pc:spChg chg="add mod">
          <ac:chgData name="Kun Suo" userId="41c30799-3a2b-4880-86a3-8488be07954a" providerId="ADAL" clId="{1CA2C3E9-5BE7-364B-B843-E05DDD72AB86}" dt="2020-01-30T19:55:14.874" v="544" actId="14100"/>
          <ac:spMkLst>
            <pc:docMk/>
            <pc:sldMk cId="104266655" sldId="497"/>
            <ac:spMk id="14" creationId="{C10B58F1-974E-5445-A854-8DA070746909}"/>
          </ac:spMkLst>
        </pc:spChg>
        <pc:spChg chg="add mod">
          <ac:chgData name="Kun Suo" userId="41c30799-3a2b-4880-86a3-8488be07954a" providerId="ADAL" clId="{1CA2C3E9-5BE7-364B-B843-E05DDD72AB86}" dt="2020-01-30T19:55:33.858" v="570" actId="14100"/>
          <ac:spMkLst>
            <pc:docMk/>
            <pc:sldMk cId="104266655" sldId="497"/>
            <ac:spMk id="15" creationId="{88E083E2-C2AF-3A46-B02E-64B16F5776AE}"/>
          </ac:spMkLst>
        </pc:sp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7" creationId="{58AA8B7C-3CDA-F645-AABA-1203A9F11734}"/>
          </ac:picMkLst>
        </pc:picChg>
        <pc:picChg chg="del">
          <ac:chgData name="Kun Suo" userId="41c30799-3a2b-4880-86a3-8488be07954a" providerId="ADAL" clId="{1CA2C3E9-5BE7-364B-B843-E05DDD72AB86}" dt="2020-01-30T19:52:27.567" v="468" actId="478"/>
          <ac:picMkLst>
            <pc:docMk/>
            <pc:sldMk cId="104266655" sldId="497"/>
            <ac:picMk id="8" creationId="{06874C98-E68B-E649-ACCD-1D8A72FF1117}"/>
          </ac:picMkLst>
        </pc:picChg>
        <pc:inkChg chg="add">
          <ac:chgData name="Kun Suo" userId="41c30799-3a2b-4880-86a3-8488be07954a" providerId="ADAL" clId="{1CA2C3E9-5BE7-364B-B843-E05DDD72AB86}" dt="2020-01-30T19:53:43.362" v="470" actId="9405"/>
          <ac:inkMkLst>
            <pc:docMk/>
            <pc:sldMk cId="104266655" sldId="497"/>
            <ac:inkMk id="5" creationId="{2B9A5A39-E8B2-1044-AE9A-2B8113916995}"/>
          </ac:inkMkLst>
        </pc:inkChg>
        <pc:inkChg chg="add">
          <ac:chgData name="Kun Suo" userId="41c30799-3a2b-4880-86a3-8488be07954a" providerId="ADAL" clId="{1CA2C3E9-5BE7-364B-B843-E05DDD72AB86}" dt="2020-01-30T19:53:46.578" v="471" actId="9405"/>
          <ac:inkMkLst>
            <pc:docMk/>
            <pc:sldMk cId="104266655" sldId="497"/>
            <ac:inkMk id="9" creationId="{9821A9A1-AD44-9742-8F6A-AF521519C4BE}"/>
          </ac:inkMkLst>
        </pc:inkChg>
        <pc:inkChg chg="add">
          <ac:chgData name="Kun Suo" userId="41c30799-3a2b-4880-86a3-8488be07954a" providerId="ADAL" clId="{1CA2C3E9-5BE7-364B-B843-E05DDD72AB86}" dt="2020-01-30T19:53:50.074" v="472" actId="9405"/>
          <ac:inkMkLst>
            <pc:docMk/>
            <pc:sldMk cId="104266655" sldId="497"/>
            <ac:inkMk id="10" creationId="{51E1685D-8130-944C-A06A-449BCD333EAE}"/>
          </ac:inkMkLst>
        </pc:inkChg>
        <pc:inkChg chg="add">
          <ac:chgData name="Kun Suo" userId="41c30799-3a2b-4880-86a3-8488be07954a" providerId="ADAL" clId="{1CA2C3E9-5BE7-364B-B843-E05DDD72AB86}" dt="2020-01-30T19:53:52.546" v="473" actId="9405"/>
          <ac:inkMkLst>
            <pc:docMk/>
            <pc:sldMk cId="104266655" sldId="497"/>
            <ac:inkMk id="11" creationId="{EEB7F921-B5A4-C74E-AB83-96C93A5E77C9}"/>
          </ac:inkMkLst>
        </pc:inkChg>
      </pc:sldChg>
      <pc:sldChg chg="modSp add">
        <pc:chgData name="Kun Suo" userId="41c30799-3a2b-4880-86a3-8488be07954a" providerId="ADAL" clId="{1CA2C3E9-5BE7-364B-B843-E05DDD72AB86}" dt="2020-01-30T19:57:18.819" v="611" actId="20577"/>
        <pc:sldMkLst>
          <pc:docMk/>
          <pc:sldMk cId="1276614926" sldId="498"/>
        </pc:sldMkLst>
        <pc:spChg chg="mod">
          <ac:chgData name="Kun Suo" userId="41c30799-3a2b-4880-86a3-8488be07954a" providerId="ADAL" clId="{1CA2C3E9-5BE7-364B-B843-E05DDD72AB86}" dt="2020-01-30T19:57:18.819" v="611" actId="20577"/>
          <ac:spMkLst>
            <pc:docMk/>
            <pc:sldMk cId="1276614926" sldId="498"/>
            <ac:spMk id="2" creationId="{3A80B2B9-EBC7-454A-A867-BE7B8BD0AE1D}"/>
          </ac:spMkLst>
        </pc:spChg>
      </pc:sldChg>
      <pc:sldChg chg="modSp add">
        <pc:chgData name="Kun Suo" userId="41c30799-3a2b-4880-86a3-8488be07954a" providerId="ADAL" clId="{1CA2C3E9-5BE7-364B-B843-E05DDD72AB86}" dt="2020-01-30T20:05:37.951" v="786" actId="1076"/>
        <pc:sldMkLst>
          <pc:docMk/>
          <pc:sldMk cId="1843566912" sldId="506"/>
        </pc:sldMkLst>
        <pc:spChg chg="mod">
          <ac:chgData name="Kun Suo" userId="41c30799-3a2b-4880-86a3-8488be07954a" providerId="ADAL" clId="{1CA2C3E9-5BE7-364B-B843-E05DDD72AB86}" dt="2020-01-30T20:05:36.319" v="785" actId="14100"/>
          <ac:spMkLst>
            <pc:docMk/>
            <pc:sldMk cId="1843566912" sldId="506"/>
            <ac:spMk id="5" creationId="{37C6E70A-39BF-C740-8EBD-CA6F9577C61B}"/>
          </ac:spMkLst>
        </pc:spChg>
        <pc:picChg chg="mod">
          <ac:chgData name="Kun Suo" userId="41c30799-3a2b-4880-86a3-8488be07954a" providerId="ADAL" clId="{1CA2C3E9-5BE7-364B-B843-E05DDD72AB86}" dt="2020-01-30T20:05:37.951" v="786" actId="1076"/>
          <ac:picMkLst>
            <pc:docMk/>
            <pc:sldMk cId="1843566912" sldId="506"/>
            <ac:picMk id="6" creationId="{B24A218E-6EA8-DE46-8A4C-746F00E9249C}"/>
          </ac:picMkLst>
        </pc:picChg>
      </pc:sldChg>
      <pc:sldChg chg="addSp modSp add">
        <pc:chgData name="Kun Suo" userId="41c30799-3a2b-4880-86a3-8488be07954a" providerId="ADAL" clId="{1CA2C3E9-5BE7-364B-B843-E05DDD72AB86}" dt="2020-01-30T20:06:55.133" v="849" actId="14100"/>
        <pc:sldMkLst>
          <pc:docMk/>
          <pc:sldMk cId="94857068" sldId="507"/>
        </pc:sldMkLst>
        <pc:spChg chg="add mod">
          <ac:chgData name="Kun Suo" userId="41c30799-3a2b-4880-86a3-8488be07954a" providerId="ADAL" clId="{1CA2C3E9-5BE7-364B-B843-E05DDD72AB86}" dt="2020-01-30T19:33:38.095" v="322" actId="1582"/>
          <ac:spMkLst>
            <pc:docMk/>
            <pc:sldMk cId="94857068" sldId="507"/>
            <ac:spMk id="5" creationId="{50E45BAD-79AD-4B49-8402-93A4AC1476DD}"/>
          </ac:spMkLst>
        </pc:spChg>
        <pc:spChg chg="add mod">
          <ac:chgData name="Kun Suo" userId="41c30799-3a2b-4880-86a3-8488be07954a" providerId="ADAL" clId="{1CA2C3E9-5BE7-364B-B843-E05DDD72AB86}" dt="2020-01-30T19:33:43.351" v="324" actId="1076"/>
          <ac:spMkLst>
            <pc:docMk/>
            <pc:sldMk cId="94857068" sldId="507"/>
            <ac:spMk id="7" creationId="{5A90BCAF-CDE8-2546-8F25-EB41081ECA9A}"/>
          </ac:spMkLst>
        </pc:spChg>
        <pc:spChg chg="add mod">
          <ac:chgData name="Kun Suo" userId="41c30799-3a2b-4880-86a3-8488be07954a" providerId="ADAL" clId="{1CA2C3E9-5BE7-364B-B843-E05DDD72AB86}" dt="2020-01-30T20:05:46.922" v="794" actId="20577"/>
          <ac:spMkLst>
            <pc:docMk/>
            <pc:sldMk cId="94857068" sldId="507"/>
            <ac:spMk id="8" creationId="{D002ECCE-6092-7349-AFB7-B010073273CD}"/>
          </ac:spMkLst>
        </pc:spChg>
        <pc:spChg chg="add mod">
          <ac:chgData name="Kun Suo" userId="41c30799-3a2b-4880-86a3-8488be07954a" providerId="ADAL" clId="{1CA2C3E9-5BE7-364B-B843-E05DDD72AB86}" dt="2020-01-30T20:05:53.067" v="809" actId="5793"/>
          <ac:spMkLst>
            <pc:docMk/>
            <pc:sldMk cId="94857068" sldId="507"/>
            <ac:spMk id="9" creationId="{2457DE7B-129F-7142-A5E7-85C7DFFCB982}"/>
          </ac:spMkLst>
        </pc:spChg>
        <pc:spChg chg="add mod">
          <ac:chgData name="Kun Suo" userId="41c30799-3a2b-4880-86a3-8488be07954a" providerId="ADAL" clId="{1CA2C3E9-5BE7-364B-B843-E05DDD72AB86}" dt="2020-01-30T20:06:55.133" v="849" actId="14100"/>
          <ac:spMkLst>
            <pc:docMk/>
            <pc:sldMk cId="94857068" sldId="507"/>
            <ac:spMk id="10" creationId="{9710BE7F-CA51-5642-A9D1-121BB9C81ED1}"/>
          </ac:spMkLst>
        </pc:spChg>
      </pc:sldChg>
      <pc:sldChg chg="addSp modSp add">
        <pc:chgData name="Kun Suo" userId="41c30799-3a2b-4880-86a3-8488be07954a" providerId="ADAL" clId="{1CA2C3E9-5BE7-364B-B843-E05DDD72AB86}" dt="2020-02-03T01:00:21.801" v="2232" actId="1076"/>
        <pc:sldMkLst>
          <pc:docMk/>
          <pc:sldMk cId="999427558" sldId="509"/>
        </pc:sldMkLst>
        <pc:inkChg chg="add">
          <ac:chgData name="Kun Suo" userId="41c30799-3a2b-4880-86a3-8488be07954a" providerId="ADAL" clId="{1CA2C3E9-5BE7-364B-B843-E05DDD72AB86}" dt="2020-01-30T20:10:18.018" v="921" actId="9405"/>
          <ac:inkMkLst>
            <pc:docMk/>
            <pc:sldMk cId="999427558" sldId="509"/>
            <ac:inkMk id="7" creationId="{696399E7-59A2-2449-A7A6-694F82FDD481}"/>
          </ac:inkMkLst>
        </pc:inkChg>
        <pc:inkChg chg="add mod">
          <ac:chgData name="Kun Suo" userId="41c30799-3a2b-4880-86a3-8488be07954a" providerId="ADAL" clId="{1CA2C3E9-5BE7-364B-B843-E05DDD72AB86}" dt="2020-02-03T01:00:21.801" v="2232" actId="1076"/>
          <ac:inkMkLst>
            <pc:docMk/>
            <pc:sldMk cId="999427558" sldId="509"/>
            <ac:inkMk id="8" creationId="{BB8D6999-1CB4-5848-A34D-BB614D5B9604}"/>
          </ac:inkMkLst>
        </pc:inkChg>
      </pc:sldChg>
      <pc:sldChg chg="add">
        <pc:chgData name="Kun Suo" userId="41c30799-3a2b-4880-86a3-8488be07954a" providerId="ADAL" clId="{1CA2C3E9-5BE7-364B-B843-E05DDD72AB86}" dt="2020-01-30T20:09:45.473" v="920"/>
        <pc:sldMkLst>
          <pc:docMk/>
          <pc:sldMk cId="1584008781" sldId="510"/>
        </pc:sldMkLst>
      </pc:sldChg>
      <pc:sldChg chg="add">
        <pc:chgData name="Kun Suo" userId="41c30799-3a2b-4880-86a3-8488be07954a" providerId="ADAL" clId="{1CA2C3E9-5BE7-364B-B843-E05DDD72AB86}" dt="2020-01-30T20:30:29.928" v="1197"/>
        <pc:sldMkLst>
          <pc:docMk/>
          <pc:sldMk cId="2217979996" sldId="515"/>
        </pc:sldMkLst>
      </pc:sldChg>
      <pc:sldChg chg="addSp modSp add">
        <pc:chgData name="Kun Suo" userId="41c30799-3a2b-4880-86a3-8488be07954a" providerId="ADAL" clId="{1CA2C3E9-5BE7-364B-B843-E05DDD72AB86}" dt="2020-01-30T20:51:14.259" v="1453" actId="14100"/>
        <pc:sldMkLst>
          <pc:docMk/>
          <pc:sldMk cId="556906758" sldId="517"/>
        </pc:sldMkLst>
        <pc:spChg chg="mod">
          <ac:chgData name="Kun Suo" userId="41c30799-3a2b-4880-86a3-8488be07954a" providerId="ADAL" clId="{1CA2C3E9-5BE7-364B-B843-E05DDD72AB86}" dt="2020-01-30T20:35:34.968" v="1246" actId="20577"/>
          <ac:spMkLst>
            <pc:docMk/>
            <pc:sldMk cId="556906758" sldId="517"/>
            <ac:spMk id="2" creationId="{682E3CC0-5D9B-C940-B2CA-22B45E2E9F8D}"/>
          </ac:spMkLst>
        </pc:spChg>
        <pc:spChg chg="add mod">
          <ac:chgData name="Kun Suo" userId="41c30799-3a2b-4880-86a3-8488be07954a" providerId="ADAL" clId="{1CA2C3E9-5BE7-364B-B843-E05DDD72AB86}" dt="2020-01-30T20:51:14.259" v="1453" actId="14100"/>
          <ac:spMkLst>
            <pc:docMk/>
            <pc:sldMk cId="556906758" sldId="517"/>
            <ac:spMk id="8" creationId="{64C4BF9A-F279-8446-A106-E65948BB3D23}"/>
          </ac:spMkLst>
        </pc:spChg>
        <pc:picChg chg="mod">
          <ac:chgData name="Kun Suo" userId="41c30799-3a2b-4880-86a3-8488be07954a" providerId="ADAL" clId="{1CA2C3E9-5BE7-364B-B843-E05DDD72AB86}" dt="2020-01-30T20:36:00.775" v="1251" actId="1076"/>
          <ac:picMkLst>
            <pc:docMk/>
            <pc:sldMk cId="556906758" sldId="517"/>
            <ac:picMk id="6" creationId="{35DE0DAD-FC70-344D-B4C6-8D0A6498F6A2}"/>
          </ac:picMkLst>
        </pc:picChg>
        <pc:picChg chg="add mod">
          <ac:chgData name="Kun Suo" userId="41c30799-3a2b-4880-86a3-8488be07954a" providerId="ADAL" clId="{1CA2C3E9-5BE7-364B-B843-E05DDD72AB86}" dt="2020-01-30T20:36:02.207" v="1252" actId="1076"/>
          <ac:picMkLst>
            <pc:docMk/>
            <pc:sldMk cId="556906758" sldId="517"/>
            <ac:picMk id="7" creationId="{890C6A82-9FF8-104A-8B89-A7924A0BFA47}"/>
          </ac:picMkLst>
        </pc:picChg>
      </pc:sldChg>
      <pc:sldChg chg="addSp modSp add">
        <pc:chgData name="Kun Suo" userId="41c30799-3a2b-4880-86a3-8488be07954a" providerId="ADAL" clId="{1CA2C3E9-5BE7-364B-B843-E05DDD72AB86}" dt="2020-01-30T20:58:04.762" v="1585" actId="14100"/>
        <pc:sldMkLst>
          <pc:docMk/>
          <pc:sldMk cId="1992732119" sldId="519"/>
        </pc:sldMkLst>
        <pc:spChg chg="mod">
          <ac:chgData name="Kun Suo" userId="41c30799-3a2b-4880-86a3-8488be07954a" providerId="ADAL" clId="{1CA2C3E9-5BE7-364B-B843-E05DDD72AB86}" dt="2020-01-30T20:55:00.483" v="1550" actId="20577"/>
          <ac:spMkLst>
            <pc:docMk/>
            <pc:sldMk cId="1992732119" sldId="519"/>
            <ac:spMk id="2" creationId="{0CF7A950-3E38-D644-92D5-F088AD35A2C7}"/>
          </ac:spMkLst>
        </pc:spChg>
        <pc:spChg chg="add mod">
          <ac:chgData name="Kun Suo" userId="41c30799-3a2b-4880-86a3-8488be07954a" providerId="ADAL" clId="{1CA2C3E9-5BE7-364B-B843-E05DDD72AB86}" dt="2020-01-30T20:57:56.736" v="1573" actId="1076"/>
          <ac:spMkLst>
            <pc:docMk/>
            <pc:sldMk cId="1992732119" sldId="519"/>
            <ac:spMk id="8" creationId="{6E182ED1-9E40-E347-A078-5D80D90DB2AC}"/>
          </ac:spMkLst>
        </pc:spChg>
        <pc:spChg chg="add mod">
          <ac:chgData name="Kun Suo" userId="41c30799-3a2b-4880-86a3-8488be07954a" providerId="ADAL" clId="{1CA2C3E9-5BE7-364B-B843-E05DDD72AB86}" dt="2020-01-30T20:58:04.762" v="1585" actId="14100"/>
          <ac:spMkLst>
            <pc:docMk/>
            <pc:sldMk cId="1992732119" sldId="519"/>
            <ac:spMk id="9" creationId="{4573E633-EB5E-994A-84A0-4EEB57006C70}"/>
          </ac:spMkLst>
        </pc:spChg>
        <pc:picChg chg="mod">
          <ac:chgData name="Kun Suo" userId="41c30799-3a2b-4880-86a3-8488be07954a" providerId="ADAL" clId="{1CA2C3E9-5BE7-364B-B843-E05DDD72AB86}" dt="2020-01-30T20:55:19.238" v="1553" actId="14100"/>
          <ac:picMkLst>
            <pc:docMk/>
            <pc:sldMk cId="1992732119" sldId="519"/>
            <ac:picMk id="6" creationId="{D243255D-5020-8B46-9199-508081078A80}"/>
          </ac:picMkLst>
        </pc:picChg>
        <pc:picChg chg="add mod">
          <ac:chgData name="Kun Suo" userId="41c30799-3a2b-4880-86a3-8488be07954a" providerId="ADAL" clId="{1CA2C3E9-5BE7-364B-B843-E05DDD72AB86}" dt="2020-01-30T20:55:33.870" v="1556" actId="1076"/>
          <ac:picMkLst>
            <pc:docMk/>
            <pc:sldMk cId="1992732119" sldId="519"/>
            <ac:picMk id="7" creationId="{4E404CA6-4BDC-8D4B-8FFC-60E5ABC90856}"/>
          </ac:picMkLst>
        </pc:picChg>
      </pc:sldChg>
      <pc:sldChg chg="del">
        <pc:chgData name="Kun Suo" userId="41c30799-3a2b-4880-86a3-8488be07954a" providerId="ADAL" clId="{1CA2C3E9-5BE7-364B-B843-E05DDD72AB86}" dt="2020-01-30T19:14:51.460" v="28" actId="2696"/>
        <pc:sldMkLst>
          <pc:docMk/>
          <pc:sldMk cId="1595560185" sldId="540"/>
        </pc:sldMkLst>
      </pc:sldChg>
      <pc:sldChg chg="del">
        <pc:chgData name="Kun Suo" userId="41c30799-3a2b-4880-86a3-8488be07954a" providerId="ADAL" clId="{1CA2C3E9-5BE7-364B-B843-E05DDD72AB86}" dt="2020-01-30T19:14:51.469" v="29" actId="2696"/>
        <pc:sldMkLst>
          <pc:docMk/>
          <pc:sldMk cId="275616292" sldId="541"/>
        </pc:sldMkLst>
      </pc:sldChg>
      <pc:sldChg chg="del">
        <pc:chgData name="Kun Suo" userId="41c30799-3a2b-4880-86a3-8488be07954a" providerId="ADAL" clId="{1CA2C3E9-5BE7-364B-B843-E05DDD72AB86}" dt="2020-01-30T19:14:51.474" v="30" actId="2696"/>
        <pc:sldMkLst>
          <pc:docMk/>
          <pc:sldMk cId="108067431" sldId="542"/>
        </pc:sldMkLst>
      </pc:sldChg>
      <pc:sldChg chg="del">
        <pc:chgData name="Kun Suo" userId="41c30799-3a2b-4880-86a3-8488be07954a" providerId="ADAL" clId="{1CA2C3E9-5BE7-364B-B843-E05DDD72AB86}" dt="2020-01-30T19:14:51.480" v="31" actId="2696"/>
        <pc:sldMkLst>
          <pc:docMk/>
          <pc:sldMk cId="194031212" sldId="543"/>
        </pc:sldMkLst>
      </pc:sldChg>
      <pc:sldChg chg="del">
        <pc:chgData name="Kun Suo" userId="41c30799-3a2b-4880-86a3-8488be07954a" providerId="ADAL" clId="{1CA2C3E9-5BE7-364B-B843-E05DDD72AB86}" dt="2020-01-30T19:14:51.492" v="33" actId="2696"/>
        <pc:sldMkLst>
          <pc:docMk/>
          <pc:sldMk cId="1742752423" sldId="546"/>
        </pc:sldMkLst>
      </pc:sldChg>
      <pc:sldChg chg="del">
        <pc:chgData name="Kun Suo" userId="41c30799-3a2b-4880-86a3-8488be07954a" providerId="ADAL" clId="{1CA2C3E9-5BE7-364B-B843-E05DDD72AB86}" dt="2020-01-30T19:14:51.497" v="34" actId="2696"/>
        <pc:sldMkLst>
          <pc:docMk/>
          <pc:sldMk cId="1530079575" sldId="547"/>
        </pc:sldMkLst>
      </pc:sldChg>
      <pc:sldChg chg="del">
        <pc:chgData name="Kun Suo" userId="41c30799-3a2b-4880-86a3-8488be07954a" providerId="ADAL" clId="{1CA2C3E9-5BE7-364B-B843-E05DDD72AB86}" dt="2020-01-30T19:14:51.503" v="35" actId="2696"/>
        <pc:sldMkLst>
          <pc:docMk/>
          <pc:sldMk cId="2291976821" sldId="549"/>
        </pc:sldMkLst>
      </pc:sldChg>
      <pc:sldChg chg="del">
        <pc:chgData name="Kun Suo" userId="41c30799-3a2b-4880-86a3-8488be07954a" providerId="ADAL" clId="{1CA2C3E9-5BE7-364B-B843-E05DDD72AB86}" dt="2020-01-30T19:14:51.337" v="14" actId="2696"/>
        <pc:sldMkLst>
          <pc:docMk/>
          <pc:sldMk cId="2983318003" sldId="578"/>
        </pc:sldMkLst>
      </pc:sldChg>
      <pc:sldChg chg="del">
        <pc:chgData name="Kun Suo" userId="41c30799-3a2b-4880-86a3-8488be07954a" providerId="ADAL" clId="{1CA2C3E9-5BE7-364B-B843-E05DDD72AB86}" dt="2020-01-30T19:14:51.347" v="15" actId="2696"/>
        <pc:sldMkLst>
          <pc:docMk/>
          <pc:sldMk cId="504321357" sldId="579"/>
        </pc:sldMkLst>
      </pc:sldChg>
      <pc:sldChg chg="del">
        <pc:chgData name="Kun Suo" userId="41c30799-3a2b-4880-86a3-8488be07954a" providerId="ADAL" clId="{1CA2C3E9-5BE7-364B-B843-E05DDD72AB86}" dt="2020-01-30T19:14:51.366" v="16" actId="2696"/>
        <pc:sldMkLst>
          <pc:docMk/>
          <pc:sldMk cId="3030473677" sldId="580"/>
        </pc:sldMkLst>
      </pc:sldChg>
      <pc:sldChg chg="del">
        <pc:chgData name="Kun Suo" userId="41c30799-3a2b-4880-86a3-8488be07954a" providerId="ADAL" clId="{1CA2C3E9-5BE7-364B-B843-E05DDD72AB86}" dt="2020-01-30T19:14:51.379" v="18" actId="2696"/>
        <pc:sldMkLst>
          <pc:docMk/>
          <pc:sldMk cId="3050923289" sldId="581"/>
        </pc:sldMkLst>
      </pc:sldChg>
      <pc:sldChg chg="del">
        <pc:chgData name="Kun Suo" userId="41c30799-3a2b-4880-86a3-8488be07954a" providerId="ADAL" clId="{1CA2C3E9-5BE7-364B-B843-E05DDD72AB86}" dt="2020-01-30T19:14:51.398" v="20" actId="2696"/>
        <pc:sldMkLst>
          <pc:docMk/>
          <pc:sldMk cId="785010230" sldId="582"/>
        </pc:sldMkLst>
      </pc:sldChg>
      <pc:sldChg chg="del">
        <pc:chgData name="Kun Suo" userId="41c30799-3a2b-4880-86a3-8488be07954a" providerId="ADAL" clId="{1CA2C3E9-5BE7-364B-B843-E05DDD72AB86}" dt="2020-01-30T19:14:51.405" v="21" actId="2696"/>
        <pc:sldMkLst>
          <pc:docMk/>
          <pc:sldMk cId="3588946503" sldId="583"/>
        </pc:sldMkLst>
      </pc:sldChg>
      <pc:sldChg chg="del">
        <pc:chgData name="Kun Suo" userId="41c30799-3a2b-4880-86a3-8488be07954a" providerId="ADAL" clId="{1CA2C3E9-5BE7-364B-B843-E05DDD72AB86}" dt="2020-01-30T19:14:51.416" v="22" actId="2696"/>
        <pc:sldMkLst>
          <pc:docMk/>
          <pc:sldMk cId="35905651" sldId="584"/>
        </pc:sldMkLst>
      </pc:sldChg>
      <pc:sldChg chg="del">
        <pc:chgData name="Kun Suo" userId="41c30799-3a2b-4880-86a3-8488be07954a" providerId="ADAL" clId="{1CA2C3E9-5BE7-364B-B843-E05DDD72AB86}" dt="2020-01-30T19:14:51.453" v="27" actId="2696"/>
        <pc:sldMkLst>
          <pc:docMk/>
          <pc:sldMk cId="1536467476" sldId="585"/>
        </pc:sldMkLst>
      </pc:sldChg>
      <pc:sldChg chg="del">
        <pc:chgData name="Kun Suo" userId="41c30799-3a2b-4880-86a3-8488be07954a" providerId="ADAL" clId="{1CA2C3E9-5BE7-364B-B843-E05DDD72AB86}" dt="2020-01-30T19:14:51.230" v="6" actId="2696"/>
        <pc:sldMkLst>
          <pc:docMk/>
          <pc:sldMk cId="963725370" sldId="586"/>
        </pc:sldMkLst>
      </pc:sldChg>
      <pc:sldChg chg="del">
        <pc:chgData name="Kun Suo" userId="41c30799-3a2b-4880-86a3-8488be07954a" providerId="ADAL" clId="{1CA2C3E9-5BE7-364B-B843-E05DDD72AB86}" dt="2020-01-30T19:14:51.487" v="32" actId="2696"/>
        <pc:sldMkLst>
          <pc:docMk/>
          <pc:sldMk cId="814554467" sldId="587"/>
        </pc:sldMkLst>
      </pc:sldChg>
      <pc:sldChg chg="del">
        <pc:chgData name="Kun Suo" userId="41c30799-3a2b-4880-86a3-8488be07954a" providerId="ADAL" clId="{1CA2C3E9-5BE7-364B-B843-E05DDD72AB86}" dt="2020-01-30T19:14:51.701" v="42" actId="2696"/>
        <pc:sldMkLst>
          <pc:docMk/>
          <pc:sldMk cId="2705723189" sldId="588"/>
        </pc:sldMkLst>
      </pc:sldChg>
      <pc:sldChg chg="del">
        <pc:chgData name="Kun Suo" userId="41c30799-3a2b-4880-86a3-8488be07954a" providerId="ADAL" clId="{1CA2C3E9-5BE7-364B-B843-E05DDD72AB86}" dt="2020-01-30T19:14:51.594" v="39" actId="2696"/>
        <pc:sldMkLst>
          <pc:docMk/>
          <pc:sldMk cId="415620547" sldId="589"/>
        </pc:sldMkLst>
      </pc:sldChg>
      <pc:sldChg chg="del">
        <pc:chgData name="Kun Suo" userId="41c30799-3a2b-4880-86a3-8488be07954a" providerId="ADAL" clId="{1CA2C3E9-5BE7-364B-B843-E05DDD72AB86}" dt="2020-01-30T19:14:51.694" v="41" actId="2696"/>
        <pc:sldMkLst>
          <pc:docMk/>
          <pc:sldMk cId="592259361" sldId="590"/>
        </pc:sldMkLst>
      </pc:sldChg>
      <pc:sldChg chg="del">
        <pc:chgData name="Kun Suo" userId="41c30799-3a2b-4880-86a3-8488be07954a" providerId="ADAL" clId="{1CA2C3E9-5BE7-364B-B843-E05DDD72AB86}" dt="2020-01-30T19:14:51.786" v="51" actId="2696"/>
        <pc:sldMkLst>
          <pc:docMk/>
          <pc:sldMk cId="1924617387" sldId="591"/>
        </pc:sldMkLst>
      </pc:sldChg>
      <pc:sldChg chg="modSp add">
        <pc:chgData name="Kun Suo" userId="41c30799-3a2b-4880-86a3-8488be07954a" providerId="ADAL" clId="{1CA2C3E9-5BE7-364B-B843-E05DDD72AB86}" dt="2020-01-30T19:17:45.150" v="75" actId="1076"/>
        <pc:sldMkLst>
          <pc:docMk/>
          <pc:sldMk cId="1933868882" sldId="591"/>
        </pc:sldMkLst>
        <pc:spChg chg="mod">
          <ac:chgData name="Kun Suo" userId="41c30799-3a2b-4880-86a3-8488be07954a" providerId="ADAL" clId="{1CA2C3E9-5BE7-364B-B843-E05DDD72AB86}" dt="2020-01-30T19:17:16.632" v="70" actId="20577"/>
          <ac:spMkLst>
            <pc:docMk/>
            <pc:sldMk cId="1933868882" sldId="591"/>
            <ac:spMk id="2" creationId="{154D584F-C328-654D-9174-B5A2D85EE21A}"/>
          </ac:spMkLst>
        </pc:spChg>
        <pc:picChg chg="mod">
          <ac:chgData name="Kun Suo" userId="41c30799-3a2b-4880-86a3-8488be07954a" providerId="ADAL" clId="{1CA2C3E9-5BE7-364B-B843-E05DDD72AB86}" dt="2020-01-30T19:17:45.150" v="75" actId="1076"/>
          <ac:picMkLst>
            <pc:docMk/>
            <pc:sldMk cId="1933868882" sldId="591"/>
            <ac:picMk id="7" creationId="{C2B1EFED-5785-5043-A553-E14E58DF7D61}"/>
          </ac:picMkLst>
        </pc:picChg>
      </pc:sldChg>
      <pc:sldChg chg="del">
        <pc:chgData name="Kun Suo" userId="41c30799-3a2b-4880-86a3-8488be07954a" providerId="ADAL" clId="{1CA2C3E9-5BE7-364B-B843-E05DDD72AB86}" dt="2020-01-30T19:14:51.823" v="56" actId="2696"/>
        <pc:sldMkLst>
          <pc:docMk/>
          <pc:sldMk cId="1745462780" sldId="592"/>
        </pc:sldMkLst>
      </pc:sldChg>
      <pc:sldChg chg="addSp add">
        <pc:chgData name="Kun Suo" userId="41c30799-3a2b-4880-86a3-8488be07954a" providerId="ADAL" clId="{1CA2C3E9-5BE7-364B-B843-E05DDD72AB86}" dt="2020-01-30T19:20:14.236" v="99" actId="9405"/>
        <pc:sldMkLst>
          <pc:docMk/>
          <pc:sldMk cId="2868634950" sldId="592"/>
        </pc:sldMkLst>
        <pc:inkChg chg="add">
          <ac:chgData name="Kun Suo" userId="41c30799-3a2b-4880-86a3-8488be07954a" providerId="ADAL" clId="{1CA2C3E9-5BE7-364B-B843-E05DDD72AB86}" dt="2020-01-30T19:20:07.267" v="95" actId="9405"/>
          <ac:inkMkLst>
            <pc:docMk/>
            <pc:sldMk cId="2868634950" sldId="592"/>
            <ac:inkMk id="7" creationId="{FE492DA5-C687-A145-BCA5-F51562C1EA16}"/>
          </ac:inkMkLst>
        </pc:inkChg>
        <pc:inkChg chg="add">
          <ac:chgData name="Kun Suo" userId="41c30799-3a2b-4880-86a3-8488be07954a" providerId="ADAL" clId="{1CA2C3E9-5BE7-364B-B843-E05DDD72AB86}" dt="2020-01-30T19:20:09.284" v="96" actId="9405"/>
          <ac:inkMkLst>
            <pc:docMk/>
            <pc:sldMk cId="2868634950" sldId="592"/>
            <ac:inkMk id="8" creationId="{014F33E8-1A7D-4948-9B83-765873C9FF76}"/>
          </ac:inkMkLst>
        </pc:inkChg>
        <pc:inkChg chg="add">
          <ac:chgData name="Kun Suo" userId="41c30799-3a2b-4880-86a3-8488be07954a" providerId="ADAL" clId="{1CA2C3E9-5BE7-364B-B843-E05DDD72AB86}" dt="2020-01-30T19:20:10.660" v="97" actId="9405"/>
          <ac:inkMkLst>
            <pc:docMk/>
            <pc:sldMk cId="2868634950" sldId="592"/>
            <ac:inkMk id="9" creationId="{13621CAE-2966-7049-81DE-931444A7FBCC}"/>
          </ac:inkMkLst>
        </pc:inkChg>
        <pc:inkChg chg="add">
          <ac:chgData name="Kun Suo" userId="41c30799-3a2b-4880-86a3-8488be07954a" providerId="ADAL" clId="{1CA2C3E9-5BE7-364B-B843-E05DDD72AB86}" dt="2020-01-30T19:20:12.636" v="98" actId="9405"/>
          <ac:inkMkLst>
            <pc:docMk/>
            <pc:sldMk cId="2868634950" sldId="592"/>
            <ac:inkMk id="10" creationId="{889021A8-EB93-AE4D-A22D-73FA8535104E}"/>
          </ac:inkMkLst>
        </pc:inkChg>
        <pc:inkChg chg="add">
          <ac:chgData name="Kun Suo" userId="41c30799-3a2b-4880-86a3-8488be07954a" providerId="ADAL" clId="{1CA2C3E9-5BE7-364B-B843-E05DDD72AB86}" dt="2020-01-30T19:20:14.236" v="99" actId="9405"/>
          <ac:inkMkLst>
            <pc:docMk/>
            <pc:sldMk cId="2868634950" sldId="592"/>
            <ac:inkMk id="11" creationId="{D0C69E90-82FD-9E4E-9B9E-1A9FE9B54FD6}"/>
          </ac:inkMkLst>
        </pc:inkChg>
      </pc:sldChg>
      <pc:sldChg chg="add del">
        <pc:chgData name="Kun Suo" userId="41c30799-3a2b-4880-86a3-8488be07954a" providerId="ADAL" clId="{1CA2C3E9-5BE7-364B-B843-E05DDD72AB86}" dt="2020-01-30T19:19:50.594" v="90" actId="2696"/>
        <pc:sldMkLst>
          <pc:docMk/>
          <pc:sldMk cId="3056375440" sldId="592"/>
        </pc:sldMkLst>
      </pc:sldChg>
      <pc:sldChg chg="add del">
        <pc:chgData name="Kun Suo" userId="41c30799-3a2b-4880-86a3-8488be07954a" providerId="ADAL" clId="{1CA2C3E9-5BE7-364B-B843-E05DDD72AB86}" dt="2020-01-30T19:19:50.617" v="91" actId="2696"/>
        <pc:sldMkLst>
          <pc:docMk/>
          <pc:sldMk cId="619409762" sldId="593"/>
        </pc:sldMkLst>
      </pc:sldChg>
      <pc:sldChg chg="addSp add">
        <pc:chgData name="Kun Suo" userId="41c30799-3a2b-4880-86a3-8488be07954a" providerId="ADAL" clId="{1CA2C3E9-5BE7-364B-B843-E05DDD72AB86}" dt="2020-01-30T19:20:43.421" v="104" actId="9405"/>
        <pc:sldMkLst>
          <pc:docMk/>
          <pc:sldMk cId="2252793055" sldId="593"/>
        </pc:sldMkLst>
        <pc:inkChg chg="add">
          <ac:chgData name="Kun Suo" userId="41c30799-3a2b-4880-86a3-8488be07954a" providerId="ADAL" clId="{1CA2C3E9-5BE7-364B-B843-E05DDD72AB86}" dt="2020-01-30T19:20:26.035" v="100" actId="9405"/>
          <ac:inkMkLst>
            <pc:docMk/>
            <pc:sldMk cId="2252793055" sldId="593"/>
            <ac:inkMk id="7" creationId="{EE78DF5C-8DC0-7C49-8B87-B6863C0380AF}"/>
          </ac:inkMkLst>
        </pc:inkChg>
        <pc:inkChg chg="add">
          <ac:chgData name="Kun Suo" userId="41c30799-3a2b-4880-86a3-8488be07954a" providerId="ADAL" clId="{1CA2C3E9-5BE7-364B-B843-E05DDD72AB86}" dt="2020-01-30T19:20:34.405" v="101" actId="9405"/>
          <ac:inkMkLst>
            <pc:docMk/>
            <pc:sldMk cId="2252793055" sldId="593"/>
            <ac:inkMk id="8" creationId="{9B14700C-94EF-DF4D-87C8-C4F7D5BBE94E}"/>
          </ac:inkMkLst>
        </pc:inkChg>
        <pc:inkChg chg="add">
          <ac:chgData name="Kun Suo" userId="41c30799-3a2b-4880-86a3-8488be07954a" providerId="ADAL" clId="{1CA2C3E9-5BE7-364B-B843-E05DDD72AB86}" dt="2020-01-30T19:20:37.890" v="102" actId="9405"/>
          <ac:inkMkLst>
            <pc:docMk/>
            <pc:sldMk cId="2252793055" sldId="593"/>
            <ac:inkMk id="9" creationId="{6D36E9BF-492E-954A-AA31-FF988518C0DC}"/>
          </ac:inkMkLst>
        </pc:inkChg>
        <pc:inkChg chg="add">
          <ac:chgData name="Kun Suo" userId="41c30799-3a2b-4880-86a3-8488be07954a" providerId="ADAL" clId="{1CA2C3E9-5BE7-364B-B843-E05DDD72AB86}" dt="2020-01-30T19:20:40.188" v="103" actId="9405"/>
          <ac:inkMkLst>
            <pc:docMk/>
            <pc:sldMk cId="2252793055" sldId="593"/>
            <ac:inkMk id="10" creationId="{D5A5FFC5-F7A3-444F-B099-EA0388B8F3CC}"/>
          </ac:inkMkLst>
        </pc:inkChg>
        <pc:inkChg chg="add">
          <ac:chgData name="Kun Suo" userId="41c30799-3a2b-4880-86a3-8488be07954a" providerId="ADAL" clId="{1CA2C3E9-5BE7-364B-B843-E05DDD72AB86}" dt="2020-01-30T19:20:43.421" v="104" actId="9405"/>
          <ac:inkMkLst>
            <pc:docMk/>
            <pc:sldMk cId="2252793055" sldId="593"/>
            <ac:inkMk id="11" creationId="{52072D9A-AB75-0240-8A15-221E120C4966}"/>
          </ac:inkMkLst>
        </pc:inkChg>
      </pc:sldChg>
      <pc:sldChg chg="addSp add">
        <pc:chgData name="Kun Suo" userId="41c30799-3a2b-4880-86a3-8488be07954a" providerId="ADAL" clId="{1CA2C3E9-5BE7-364B-B843-E05DDD72AB86}" dt="2020-01-30T19:21:31.339" v="115" actId="9405"/>
        <pc:sldMkLst>
          <pc:docMk/>
          <pc:sldMk cId="570878683" sldId="594"/>
        </pc:sldMkLst>
        <pc:inkChg chg="add">
          <ac:chgData name="Kun Suo" userId="41c30799-3a2b-4880-86a3-8488be07954a" providerId="ADAL" clId="{1CA2C3E9-5BE7-364B-B843-E05DDD72AB86}" dt="2020-01-30T19:21:27.356" v="113" actId="9405"/>
          <ac:inkMkLst>
            <pc:docMk/>
            <pc:sldMk cId="570878683" sldId="594"/>
            <ac:inkMk id="7" creationId="{77152BEC-3AB2-7D4C-8065-4C528E82F2E0}"/>
          </ac:inkMkLst>
        </pc:inkChg>
        <pc:inkChg chg="add">
          <ac:chgData name="Kun Suo" userId="41c30799-3a2b-4880-86a3-8488be07954a" providerId="ADAL" clId="{1CA2C3E9-5BE7-364B-B843-E05DDD72AB86}" dt="2020-01-30T19:21:29.476" v="114" actId="9405"/>
          <ac:inkMkLst>
            <pc:docMk/>
            <pc:sldMk cId="570878683" sldId="594"/>
            <ac:inkMk id="8" creationId="{59B04ADC-98D4-FB43-86E3-18C535FAAE0F}"/>
          </ac:inkMkLst>
        </pc:inkChg>
        <pc:inkChg chg="add">
          <ac:chgData name="Kun Suo" userId="41c30799-3a2b-4880-86a3-8488be07954a" providerId="ADAL" clId="{1CA2C3E9-5BE7-364B-B843-E05DDD72AB86}" dt="2020-01-30T19:21:31.339" v="115" actId="9405"/>
          <ac:inkMkLst>
            <pc:docMk/>
            <pc:sldMk cId="570878683" sldId="594"/>
            <ac:inkMk id="9" creationId="{0645A1EA-50DE-8A42-8057-FFFF7F1C37B3}"/>
          </ac:inkMkLst>
        </pc:inkChg>
      </pc:sldChg>
      <pc:sldChg chg="addSp add">
        <pc:chgData name="Kun Suo" userId="41c30799-3a2b-4880-86a3-8488be07954a" providerId="ADAL" clId="{1CA2C3E9-5BE7-364B-B843-E05DDD72AB86}" dt="2020-01-30T19:22:17.836" v="122" actId="9405"/>
        <pc:sldMkLst>
          <pc:docMk/>
          <pc:sldMk cId="67039946" sldId="595"/>
        </pc:sldMkLst>
        <pc:inkChg chg="add">
          <ac:chgData name="Kun Suo" userId="41c30799-3a2b-4880-86a3-8488be07954a" providerId="ADAL" clId="{1CA2C3E9-5BE7-364B-B843-E05DDD72AB86}" dt="2020-01-30T19:22:15.108" v="121" actId="9405"/>
          <ac:inkMkLst>
            <pc:docMk/>
            <pc:sldMk cId="67039946" sldId="595"/>
            <ac:inkMk id="7" creationId="{E33E6BAF-86D7-8A42-AC55-16A1CF9C5A52}"/>
          </ac:inkMkLst>
        </pc:inkChg>
        <pc:inkChg chg="add">
          <ac:chgData name="Kun Suo" userId="41c30799-3a2b-4880-86a3-8488be07954a" providerId="ADAL" clId="{1CA2C3E9-5BE7-364B-B843-E05DDD72AB86}" dt="2020-01-30T19:22:17.836" v="122" actId="9405"/>
          <ac:inkMkLst>
            <pc:docMk/>
            <pc:sldMk cId="67039946" sldId="595"/>
            <ac:inkMk id="8" creationId="{CB060D6C-A1E4-5341-B044-F48FAA4EBEC9}"/>
          </ac:inkMkLst>
        </pc:inkChg>
      </pc:sldChg>
      <pc:sldChg chg="delSp modSp add modAnim">
        <pc:chgData name="Kun Suo" userId="41c30799-3a2b-4880-86a3-8488be07954a" providerId="ADAL" clId="{1CA2C3E9-5BE7-364B-B843-E05DDD72AB86}" dt="2020-01-30T19:24:17.070" v="211"/>
        <pc:sldMkLst>
          <pc:docMk/>
          <pc:sldMk cId="3085812290" sldId="596"/>
        </pc:sldMkLst>
        <pc:spChg chg="mod">
          <ac:chgData name="Kun Suo" userId="41c30799-3a2b-4880-86a3-8488be07954a" providerId="ADAL" clId="{1CA2C3E9-5BE7-364B-B843-E05DDD72AB86}" dt="2020-01-30T19:23:55.824" v="209" actId="20577"/>
          <ac:spMkLst>
            <pc:docMk/>
            <pc:sldMk cId="3085812290" sldId="596"/>
            <ac:spMk id="5" creationId="{ED077398-02A9-FD43-8CA0-0C83B45FE7C7}"/>
          </ac:spMkLst>
        </pc:spChg>
        <pc:inkChg chg="del">
          <ac:chgData name="Kun Suo" userId="41c30799-3a2b-4880-86a3-8488be07954a" providerId="ADAL" clId="{1CA2C3E9-5BE7-364B-B843-E05DDD72AB86}" dt="2020-01-30T19:22:48.291" v="125" actId="478"/>
          <ac:inkMkLst>
            <pc:docMk/>
            <pc:sldMk cId="3085812290" sldId="596"/>
            <ac:inkMk id="7" creationId="{E33E6BAF-86D7-8A42-AC55-16A1CF9C5A52}"/>
          </ac:inkMkLst>
        </pc:inkChg>
        <pc:inkChg chg="del">
          <ac:chgData name="Kun Suo" userId="41c30799-3a2b-4880-86a3-8488be07954a" providerId="ADAL" clId="{1CA2C3E9-5BE7-364B-B843-E05DDD72AB86}" dt="2020-01-30T19:22:45.863" v="124" actId="478"/>
          <ac:inkMkLst>
            <pc:docMk/>
            <pc:sldMk cId="3085812290" sldId="596"/>
            <ac:inkMk id="8" creationId="{CB060D6C-A1E4-5341-B044-F48FAA4EBEC9}"/>
          </ac:inkMkLst>
        </pc:inkChg>
      </pc:sldChg>
      <pc:sldChg chg="addSp delSp modSp add modAnim">
        <pc:chgData name="Kun Suo" userId="41c30799-3a2b-4880-86a3-8488be07954a" providerId="ADAL" clId="{1CA2C3E9-5BE7-364B-B843-E05DDD72AB86}" dt="2020-01-30T20:25:21.087" v="1130"/>
        <pc:sldMkLst>
          <pc:docMk/>
          <pc:sldMk cId="2086354867" sldId="597"/>
        </pc:sldMkLst>
        <pc:spChg chg="mod">
          <ac:chgData name="Kun Suo" userId="41c30799-3a2b-4880-86a3-8488be07954a" providerId="ADAL" clId="{1CA2C3E9-5BE7-364B-B843-E05DDD72AB86}" dt="2020-01-30T19:40:43.423" v="370" actId="20577"/>
          <ac:spMkLst>
            <pc:docMk/>
            <pc:sldMk cId="2086354867" sldId="597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2086354867" sldId="597"/>
            <ac:spMk id="4" creationId="{D6568ACC-8025-B349-B769-AD755944289F}"/>
          </ac:spMkLst>
        </pc:spChg>
        <pc:spChg chg="del">
          <ac:chgData name="Kun Suo" userId="41c30799-3a2b-4880-86a3-8488be07954a" providerId="ADAL" clId="{1CA2C3E9-5BE7-364B-B843-E05DDD72AB86}" dt="2020-01-30T19:28:25.787" v="239" actId="478"/>
          <ac:spMkLst>
            <pc:docMk/>
            <pc:sldMk cId="2086354867" sldId="597"/>
            <ac:spMk id="6" creationId="{54A62C33-FD1D-5448-8B14-E2BADA7CD6F0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2" creationId="{664D17EC-53AB-1A43-AA31-0677D3DE0E49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3" creationId="{C36AD889-6CA2-0B46-91DD-186BDCAB404D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4" creationId="{BC6D56DA-57D2-364B-927B-E7C6B5F28249}"/>
          </ac:spMkLst>
        </pc:spChg>
        <pc:spChg chg="add mod">
          <ac:chgData name="Kun Suo" userId="41c30799-3a2b-4880-86a3-8488be07954a" providerId="ADAL" clId="{1CA2C3E9-5BE7-364B-B843-E05DDD72AB86}" dt="2020-01-30T19:29:11.464" v="244" actId="20577"/>
          <ac:spMkLst>
            <pc:docMk/>
            <pc:sldMk cId="2086354867" sldId="597"/>
            <ac:spMk id="15" creationId="{188501D7-3228-D142-BE50-E0A9D3D09684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6" creationId="{FFEC9468-8F53-BC44-AD5A-E3CD8506159E}"/>
          </ac:spMkLst>
        </pc:spChg>
        <pc:spChg chg="add mod">
          <ac:chgData name="Kun Suo" userId="41c30799-3a2b-4880-86a3-8488be07954a" providerId="ADAL" clId="{1CA2C3E9-5BE7-364B-B843-E05DDD72AB86}" dt="2020-01-30T19:30:48.320" v="274" actId="1076"/>
          <ac:spMkLst>
            <pc:docMk/>
            <pc:sldMk cId="2086354867" sldId="597"/>
            <ac:spMk id="17" creationId="{EE1D2F44-B2A2-7945-BCE1-9F07662F5285}"/>
          </ac:spMkLst>
        </pc:spChg>
        <pc:spChg chg="add mod">
          <ac:chgData name="Kun Suo" userId="41c30799-3a2b-4880-86a3-8488be07954a" providerId="ADAL" clId="{1CA2C3E9-5BE7-364B-B843-E05DDD72AB86}" dt="2020-01-30T19:29:50.881" v="251" actId="1076"/>
          <ac:spMkLst>
            <pc:docMk/>
            <pc:sldMk cId="2086354867" sldId="597"/>
            <ac:spMk id="18" creationId="{3A3455BB-C5D9-4E43-A98C-9EC6A9B0366B}"/>
          </ac:spMkLst>
        </pc:spChg>
        <pc:spChg chg="add mod">
          <ac:chgData name="Kun Suo" userId="41c30799-3a2b-4880-86a3-8488be07954a" providerId="ADAL" clId="{1CA2C3E9-5BE7-364B-B843-E05DDD72AB86}" dt="2020-01-30T19:29:54.191" v="253" actId="1076"/>
          <ac:spMkLst>
            <pc:docMk/>
            <pc:sldMk cId="2086354867" sldId="597"/>
            <ac:spMk id="19" creationId="{71F812CC-BB41-8245-B27F-F783946DABD5}"/>
          </ac:spMkLst>
        </pc:spChg>
        <pc:spChg chg="add mod">
          <ac:chgData name="Kun Suo" userId="41c30799-3a2b-4880-86a3-8488be07954a" providerId="ADAL" clId="{1CA2C3E9-5BE7-364B-B843-E05DDD72AB86}" dt="2020-01-30T19:29:59.698" v="255" actId="1076"/>
          <ac:spMkLst>
            <pc:docMk/>
            <pc:sldMk cId="2086354867" sldId="597"/>
            <ac:spMk id="20" creationId="{B1B890A0-498E-EB4D-B475-1F14FF78A3E7}"/>
          </ac:spMkLst>
        </pc:spChg>
        <pc:spChg chg="add mod">
          <ac:chgData name="Kun Suo" userId="41c30799-3a2b-4880-86a3-8488be07954a" providerId="ADAL" clId="{1CA2C3E9-5BE7-364B-B843-E05DDD72AB86}" dt="2020-01-30T19:30:05.425" v="257" actId="1076"/>
          <ac:spMkLst>
            <pc:docMk/>
            <pc:sldMk cId="2086354867" sldId="597"/>
            <ac:spMk id="21" creationId="{0CEFDF67-E715-1741-A5B6-F12BD56E404C}"/>
          </ac:spMkLst>
        </pc:spChg>
        <pc:spChg chg="add mod">
          <ac:chgData name="Kun Suo" userId="41c30799-3a2b-4880-86a3-8488be07954a" providerId="ADAL" clId="{1CA2C3E9-5BE7-364B-B843-E05DDD72AB86}" dt="2020-01-30T19:30:12.497" v="263" actId="5793"/>
          <ac:spMkLst>
            <pc:docMk/>
            <pc:sldMk cId="2086354867" sldId="597"/>
            <ac:spMk id="22" creationId="{19AD9E2F-67BA-B342-AC34-88CAFD45AC5D}"/>
          </ac:spMkLst>
        </pc:spChg>
        <pc:spChg chg="add mod">
          <ac:chgData name="Kun Suo" userId="41c30799-3a2b-4880-86a3-8488be07954a" providerId="ADAL" clId="{1CA2C3E9-5BE7-364B-B843-E05DDD72AB86}" dt="2020-01-30T19:31:05.560" v="276" actId="1076"/>
          <ac:spMkLst>
            <pc:docMk/>
            <pc:sldMk cId="2086354867" sldId="597"/>
            <ac:spMk id="29" creationId="{157F14E6-7A4F-F84A-BE76-777B3872C94D}"/>
          </ac:spMkLst>
        </pc:spChg>
        <pc:picChg chg="add del mod">
          <ac:chgData name="Kun Suo" userId="41c30799-3a2b-4880-86a3-8488be07954a" providerId="ADAL" clId="{1CA2C3E9-5BE7-364B-B843-E05DDD72AB86}" dt="2020-01-30T19:29:20.336" v="245" actId="478"/>
          <ac:picMkLst>
            <pc:docMk/>
            <pc:sldMk cId="2086354867" sldId="597"/>
            <ac:picMk id="7" creationId="{90855324-02D8-7049-AC0D-3AC983237F30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8" creationId="{750B00D6-3337-3848-9C81-DDC3FDAD4153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9" creationId="{264E0971-6FAA-A941-B4DF-CE436E453C4E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0" creationId="{C9E93EF8-FC9B-8B4C-9B60-DADE87BFA036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1" creationId="{78894E0A-CFE3-C740-992F-4AFA256BA3DF}"/>
          </ac:picMkLst>
        </pc:pic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4" creationId="{A33BB901-7222-294C-8CC7-0827594C3443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5" creationId="{A938F8C5-3721-CB48-9565-167BB7558FB7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7" creationId="{1CBC2659-D97F-8248-9091-7DC995FAE80C}"/>
          </ac:cxnSpMkLst>
        </pc:cxnChg>
      </pc:sldChg>
      <pc:sldChg chg="delSp modSp add">
        <pc:chgData name="Kun Suo" userId="41c30799-3a2b-4880-86a3-8488be07954a" providerId="ADAL" clId="{1CA2C3E9-5BE7-364B-B843-E05DDD72AB86}" dt="2020-01-30T20:25:21.087" v="1130"/>
        <pc:sldMkLst>
          <pc:docMk/>
          <pc:sldMk cId="4037753507" sldId="598"/>
        </pc:sldMkLst>
        <pc:spChg chg="mod">
          <ac:chgData name="Kun Suo" userId="41c30799-3a2b-4880-86a3-8488be07954a" providerId="ADAL" clId="{1CA2C3E9-5BE7-364B-B843-E05DDD72AB86}" dt="2020-01-30T19:40:51.967" v="371"/>
          <ac:spMkLst>
            <pc:docMk/>
            <pc:sldMk cId="4037753507" sldId="598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4037753507" sldId="598"/>
            <ac:spMk id="4" creationId="{D6568ACC-8025-B349-B769-AD755944289F}"/>
          </ac:spMkLst>
        </pc:spChg>
        <pc:spChg chg="mod">
          <ac:chgData name="Kun Suo" userId="41c30799-3a2b-4880-86a3-8488be07954a" providerId="ADAL" clId="{1CA2C3E9-5BE7-364B-B843-E05DDD72AB86}" dt="2020-01-30T19:31:36.384" v="309" actId="27636"/>
          <ac:spMkLst>
            <pc:docMk/>
            <pc:sldMk cId="4037753507" sldId="598"/>
            <ac:spMk id="29" creationId="{157F14E6-7A4F-F84A-BE76-777B3872C94D}"/>
          </ac:spMkLst>
        </pc:spChg>
      </pc:sldChg>
      <pc:sldChg chg="addSp delSp modSp add">
        <pc:chgData name="Kun Suo" userId="41c30799-3a2b-4880-86a3-8488be07954a" providerId="ADAL" clId="{1CA2C3E9-5BE7-364B-B843-E05DDD72AB86}" dt="2020-01-30T19:41:51.344" v="375"/>
        <pc:sldMkLst>
          <pc:docMk/>
          <pc:sldMk cId="3901407984" sldId="599"/>
        </pc:sldMkLst>
        <pc:spChg chg="mod">
          <ac:chgData name="Kun Suo" userId="41c30799-3a2b-4880-86a3-8488be07954a" providerId="ADAL" clId="{1CA2C3E9-5BE7-364B-B843-E05DDD72AB86}" dt="2020-01-30T19:32:21.337" v="318" actId="20577"/>
          <ac:spMkLst>
            <pc:docMk/>
            <pc:sldMk cId="3901407984" sldId="599"/>
            <ac:spMk id="5" creationId="{ED077398-02A9-FD43-8CA0-0C83B45FE7C7}"/>
          </ac:spMkLst>
        </pc:spChg>
        <pc:spChg chg="add del">
          <ac:chgData name="Kun Suo" userId="41c30799-3a2b-4880-86a3-8488be07954a" providerId="ADAL" clId="{1CA2C3E9-5BE7-364B-B843-E05DDD72AB86}" dt="2020-01-30T19:41:51.344" v="375"/>
          <ac:spMkLst>
            <pc:docMk/>
            <pc:sldMk cId="3901407984" sldId="599"/>
            <ac:spMk id="7" creationId="{C4304F8E-EC16-E940-9824-D5B2481007D6}"/>
          </ac:spMkLst>
        </pc:spChg>
      </pc:sldChg>
      <pc:sldChg chg="addSp delSp modSp add delAnim">
        <pc:chgData name="Kun Suo" userId="41c30799-3a2b-4880-86a3-8488be07954a" providerId="ADAL" clId="{1CA2C3E9-5BE7-364B-B843-E05DDD72AB86}" dt="2020-01-30T19:45:49.367" v="423" actId="1076"/>
        <pc:sldMkLst>
          <pc:docMk/>
          <pc:sldMk cId="964919651" sldId="600"/>
        </pc:sldMkLst>
        <pc:spChg chg="del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2" creationId="{2A270436-083F-E547-A0DC-EAB2C1659DDD}"/>
          </ac:spMkLst>
        </pc:spChg>
        <pc:spChg chg="del">
          <ac:chgData name="Kun Suo" userId="41c30799-3a2b-4880-86a3-8488be07954a" providerId="ADAL" clId="{1CA2C3E9-5BE7-364B-B843-E05DDD72AB86}" dt="2020-01-30T19:41:57.455" v="378" actId="478"/>
          <ac:spMkLst>
            <pc:docMk/>
            <pc:sldMk cId="964919651" sldId="600"/>
            <ac:spMk id="5" creationId="{ED077398-02A9-FD43-8CA0-0C83B45FE7C7}"/>
          </ac:spMkLst>
        </pc:spChg>
        <pc:spChg chg="add del mod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8" creationId="{4FB10727-2501-084D-AB22-4BDEB365B118}"/>
          </ac:spMkLst>
        </pc:spChg>
        <pc:spChg chg="add del mod">
          <ac:chgData name="Kun Suo" userId="41c30799-3a2b-4880-86a3-8488be07954a" providerId="ADAL" clId="{1CA2C3E9-5BE7-364B-B843-E05DDD72AB86}" dt="2020-01-30T19:42:59.483" v="380" actId="478"/>
          <ac:spMkLst>
            <pc:docMk/>
            <pc:sldMk cId="964919651" sldId="600"/>
            <ac:spMk id="10" creationId="{BA646843-AF28-1547-9086-9623B5FF1DCB}"/>
          </ac:spMkLst>
        </pc:spChg>
        <pc:spChg chg="add mod">
          <ac:chgData name="Kun Suo" userId="41c30799-3a2b-4880-86a3-8488be07954a" providerId="ADAL" clId="{1CA2C3E9-5BE7-364B-B843-E05DDD72AB86}" dt="2020-01-30T19:44:15.760" v="414" actId="20577"/>
          <ac:spMkLst>
            <pc:docMk/>
            <pc:sldMk cId="964919651" sldId="600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1:55.384" v="377" actId="478"/>
          <ac:picMkLst>
            <pc:docMk/>
            <pc:sldMk cId="964919651" sldId="600"/>
            <ac:picMk id="6" creationId="{B9943981-3DB9-AE42-9D60-64693ACB9824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1" creationId="{782B175F-0CDA-C343-A7BF-DF1D0D1B9470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2" creationId="{2F2A6BA4-A2E1-7142-AEF6-D22DE69D675C}"/>
          </ac:picMkLst>
        </pc:picChg>
        <pc:picChg chg="add mod">
          <ac:chgData name="Kun Suo" userId="41c30799-3a2b-4880-86a3-8488be07954a" providerId="ADAL" clId="{1CA2C3E9-5BE7-364B-B843-E05DDD72AB86}" dt="2020-01-30T19:45:24.617" v="419" actId="1076"/>
          <ac:picMkLst>
            <pc:docMk/>
            <pc:sldMk cId="964919651" sldId="600"/>
            <ac:picMk id="14" creationId="{B6545E23-C6F9-1846-883F-BA81E29FC773}"/>
          </ac:picMkLst>
        </pc:picChg>
        <pc:inkChg chg="add mod">
          <ac:chgData name="Kun Suo" userId="41c30799-3a2b-4880-86a3-8488be07954a" providerId="ADAL" clId="{1CA2C3E9-5BE7-364B-B843-E05DDD72AB86}" dt="2020-01-30T19:45:39.922" v="421" actId="1076"/>
          <ac:inkMkLst>
            <pc:docMk/>
            <pc:sldMk cId="964919651" sldId="600"/>
            <ac:inkMk id="15" creationId="{DF47C0A1-3B9B-4D4A-8DB4-75300EF4DB50}"/>
          </ac:inkMkLst>
        </pc:inkChg>
        <pc:inkChg chg="add mod">
          <ac:chgData name="Kun Suo" userId="41c30799-3a2b-4880-86a3-8488be07954a" providerId="ADAL" clId="{1CA2C3E9-5BE7-364B-B843-E05DDD72AB86}" dt="2020-01-30T19:45:49.367" v="423" actId="1076"/>
          <ac:inkMkLst>
            <pc:docMk/>
            <pc:sldMk cId="964919651" sldId="600"/>
            <ac:inkMk id="16" creationId="{69869AB0-ECA2-F944-91DB-F46FDCDA91A4}"/>
          </ac:inkMkLst>
        </pc:inkChg>
      </pc:sldChg>
      <pc:sldChg chg="add del">
        <pc:chgData name="Kun Suo" userId="41c30799-3a2b-4880-86a3-8488be07954a" providerId="ADAL" clId="{1CA2C3E9-5BE7-364B-B843-E05DDD72AB86}" dt="2020-01-30T19:41:48.367" v="373"/>
        <pc:sldMkLst>
          <pc:docMk/>
          <pc:sldMk cId="1579575514" sldId="600"/>
        </pc:sldMkLst>
      </pc:sldChg>
      <pc:sldChg chg="addSp delSp modSp add">
        <pc:chgData name="Kun Suo" userId="41c30799-3a2b-4880-86a3-8488be07954a" providerId="ADAL" clId="{1CA2C3E9-5BE7-364B-B843-E05DDD72AB86}" dt="2020-01-30T19:55:51.926" v="572" actId="20577"/>
        <pc:sldMkLst>
          <pc:docMk/>
          <pc:sldMk cId="590374566" sldId="601"/>
        </pc:sldMkLst>
        <pc:spChg chg="add mod">
          <ac:chgData name="Kun Suo" userId="41c30799-3a2b-4880-86a3-8488be07954a" providerId="ADAL" clId="{1CA2C3E9-5BE7-364B-B843-E05DDD72AB86}" dt="2020-01-30T19:55:51.926" v="572" actId="20577"/>
          <ac:spMkLst>
            <pc:docMk/>
            <pc:sldMk cId="590374566" sldId="601"/>
            <ac:spMk id="2" creationId="{C45279D4-14F2-4149-B659-97584BA823BD}"/>
          </ac:spMkLst>
        </pc:spChg>
        <pc:spChg chg="add mod">
          <ac:chgData name="Kun Suo" userId="41c30799-3a2b-4880-86a3-8488be07954a" providerId="ADAL" clId="{1CA2C3E9-5BE7-364B-B843-E05DDD72AB86}" dt="2020-01-30T19:48:42.339" v="458" actId="207"/>
          <ac:spMkLst>
            <pc:docMk/>
            <pc:sldMk cId="590374566" sldId="601"/>
            <ac:spMk id="5" creationId="{B2676536-FFCC-904B-9E8E-19FE04845EE3}"/>
          </ac:spMkLst>
        </pc:spChg>
        <pc:spChg chg="mod">
          <ac:chgData name="Kun Suo" userId="41c30799-3a2b-4880-86a3-8488be07954a" providerId="ADAL" clId="{1CA2C3E9-5BE7-364B-B843-E05DDD72AB86}" dt="2020-01-30T19:47:23.919" v="443" actId="20577"/>
          <ac:spMkLst>
            <pc:docMk/>
            <pc:sldMk cId="590374566" sldId="601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8:48.239" v="460" actId="478"/>
          <ac:picMkLst>
            <pc:docMk/>
            <pc:sldMk cId="590374566" sldId="601"/>
            <ac:picMk id="14" creationId="{B6545E23-C6F9-1846-883F-BA81E29FC773}"/>
          </ac:picMkLst>
        </pc:picChg>
        <pc:picChg chg="add mod">
          <ac:chgData name="Kun Suo" userId="41c30799-3a2b-4880-86a3-8488be07954a" providerId="ADAL" clId="{1CA2C3E9-5BE7-364B-B843-E05DDD72AB86}" dt="2020-01-30T19:51:35.847" v="465" actId="1076"/>
          <ac:picMkLst>
            <pc:docMk/>
            <pc:sldMk cId="590374566" sldId="601"/>
            <ac:picMk id="17" creationId="{95661D54-214F-5245-A80C-A53B41371AF3}"/>
          </ac:picMkLst>
        </pc:picChg>
      </pc:sldChg>
      <pc:sldChg chg="addSp delSp modSp add">
        <pc:chgData name="Kun Suo" userId="41c30799-3a2b-4880-86a3-8488be07954a" providerId="ADAL" clId="{1CA2C3E9-5BE7-364B-B843-E05DDD72AB86}" dt="2020-01-30T19:56:41.795" v="579" actId="1076"/>
        <pc:sldMkLst>
          <pc:docMk/>
          <pc:sldMk cId="1801159765" sldId="602"/>
        </pc:sldMkLst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2" creationId="{FFDE5155-DE34-7E42-A112-50026A5A4A6A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3" creationId="{E922E470-9176-0743-8B18-06475ADAE8B8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4" creationId="{C10B58F1-974E-5445-A854-8DA070746909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5" creationId="{88E083E2-C2AF-3A46-B02E-64B16F5776AE}"/>
          </ac:spMkLst>
        </pc:spChg>
        <pc:picChg chg="del">
          <ac:chgData name="Kun Suo" userId="41c30799-3a2b-4880-86a3-8488be07954a" providerId="ADAL" clId="{1CA2C3E9-5BE7-364B-B843-E05DDD72AB86}" dt="2020-01-30T19:56:22.099" v="574" actId="478"/>
          <ac:picMkLst>
            <pc:docMk/>
            <pc:sldMk cId="1801159765" sldId="602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6:26.852" v="575" actId="1076"/>
          <ac:picMkLst>
            <pc:docMk/>
            <pc:sldMk cId="1801159765" sldId="602"/>
            <ac:picMk id="7" creationId="{58AA8B7C-3CDA-F645-AABA-1203A9F11734}"/>
          </ac:picMkLst>
        </pc:picChg>
        <pc:picChg chg="add mod">
          <ac:chgData name="Kun Suo" userId="41c30799-3a2b-4880-86a3-8488be07954a" providerId="ADAL" clId="{1CA2C3E9-5BE7-364B-B843-E05DDD72AB86}" dt="2020-01-30T19:56:41.795" v="579" actId="1076"/>
          <ac:picMkLst>
            <pc:docMk/>
            <pc:sldMk cId="1801159765" sldId="602"/>
            <ac:picMk id="16" creationId="{43254EAE-CC51-2D47-A3CA-9D9C864BB006}"/>
          </ac:picMkLst>
        </pc:pic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5" creationId="{2B9A5A39-E8B2-1044-AE9A-2B8113916995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9" creationId="{9821A9A1-AD44-9742-8F6A-AF521519C4B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0" creationId="{51E1685D-8130-944C-A06A-449BCD333EA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1" creationId="{EEB7F921-B5A4-C74E-AB83-96C93A5E77C9}"/>
          </ac:inkMkLst>
        </pc:inkChg>
      </pc:sldChg>
      <pc:sldChg chg="addSp delSp modSp add">
        <pc:chgData name="Kun Suo" userId="41c30799-3a2b-4880-86a3-8488be07954a" providerId="ADAL" clId="{1CA2C3E9-5BE7-364B-B843-E05DDD72AB86}" dt="2020-01-30T20:01:56.127" v="713" actId="1076"/>
        <pc:sldMkLst>
          <pc:docMk/>
          <pc:sldMk cId="3769220724" sldId="603"/>
        </pc:sldMkLst>
        <pc:spChg chg="add mod">
          <ac:chgData name="Kun Suo" userId="41c30799-3a2b-4880-86a3-8488be07954a" providerId="ADAL" clId="{1CA2C3E9-5BE7-364B-B843-E05DDD72AB86}" dt="2020-01-30T19:58:20.548" v="621" actId="20577"/>
          <ac:spMkLst>
            <pc:docMk/>
            <pc:sldMk cId="3769220724" sldId="603"/>
            <ac:spMk id="7" creationId="{D69D64EE-71BE-0D42-BFDD-FC49B87244E1}"/>
          </ac:spMkLst>
        </pc:spChg>
        <pc:spChg chg="add mod">
          <ac:chgData name="Kun Suo" userId="41c30799-3a2b-4880-86a3-8488be07954a" providerId="ADAL" clId="{1CA2C3E9-5BE7-364B-B843-E05DDD72AB86}" dt="2020-01-30T19:58:41.564" v="632" actId="1076"/>
          <ac:spMkLst>
            <pc:docMk/>
            <pc:sldMk cId="3769220724" sldId="603"/>
            <ac:spMk id="8" creationId="{3E03469F-5474-4645-A724-04884AB0CF26}"/>
          </ac:spMkLst>
        </pc:spChg>
        <pc:spChg chg="add mod">
          <ac:chgData name="Kun Suo" userId="41c30799-3a2b-4880-86a3-8488be07954a" providerId="ADAL" clId="{1CA2C3E9-5BE7-364B-B843-E05DDD72AB86}" dt="2020-01-30T19:58:56.398" v="638" actId="20577"/>
          <ac:spMkLst>
            <pc:docMk/>
            <pc:sldMk cId="3769220724" sldId="603"/>
            <ac:spMk id="9" creationId="{40455502-E29C-214A-A24F-13573522E034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3" creationId="{051C355A-6FC2-D04E-8174-E60B86B8D53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4" creationId="{1FE3D6A9-EA28-9E4B-BBE8-3B612DB27349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5" creationId="{9C603F24-F4E1-CC4B-A2E8-3A5443815CAA}"/>
          </ac:spMkLst>
        </pc:spChg>
        <pc:spChg chg="add del mod">
          <ac:chgData name="Kun Suo" userId="41c30799-3a2b-4880-86a3-8488be07954a" providerId="ADAL" clId="{1CA2C3E9-5BE7-364B-B843-E05DDD72AB86}" dt="2020-01-30T19:59:53.750" v="641" actId="478"/>
          <ac:spMkLst>
            <pc:docMk/>
            <pc:sldMk cId="3769220724" sldId="603"/>
            <ac:spMk id="16" creationId="{5D0A9DD3-6D43-0149-8175-22668158E542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7" creationId="{E313FCE4-AA4B-3F49-9192-0789DEE7B624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8" creationId="{457DAD34-2739-1241-9CFC-AF20F85F3442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9" creationId="{B45D520A-90F2-114A-BF08-3718AC54F84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20" creationId="{E4DA3EA3-5E3B-A740-ABA9-82DE464A798B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21" creationId="{84A5B889-5CC3-7240-97B4-6CAAD605C90C}"/>
          </ac:spMkLst>
        </pc:spChg>
        <pc:spChg chg="add mod">
          <ac:chgData name="Kun Suo" userId="41c30799-3a2b-4880-86a3-8488be07954a" providerId="ADAL" clId="{1CA2C3E9-5BE7-364B-B843-E05DDD72AB86}" dt="2020-01-30T20:00:33.781" v="653" actId="1076"/>
          <ac:spMkLst>
            <pc:docMk/>
            <pc:sldMk cId="3769220724" sldId="603"/>
            <ac:spMk id="22" creationId="{FE6D93C9-2469-1044-82D5-64A97C376E66}"/>
          </ac:spMkLst>
        </pc:spChg>
        <pc:spChg chg="add mod">
          <ac:chgData name="Kun Suo" userId="41c30799-3a2b-4880-86a3-8488be07954a" providerId="ADAL" clId="{1CA2C3E9-5BE7-364B-B843-E05DDD72AB86}" dt="2020-01-30T20:00:41.080" v="656" actId="20577"/>
          <ac:spMkLst>
            <pc:docMk/>
            <pc:sldMk cId="3769220724" sldId="603"/>
            <ac:spMk id="23" creationId="{5C58F0DC-30F2-D141-BEF1-DB6CA27EB0DC}"/>
          </ac:spMkLst>
        </pc:spChg>
        <pc:spChg chg="add mod">
          <ac:chgData name="Kun Suo" userId="41c30799-3a2b-4880-86a3-8488be07954a" providerId="ADAL" clId="{1CA2C3E9-5BE7-364B-B843-E05DDD72AB86}" dt="2020-01-30T20:01:07.341" v="680" actId="1076"/>
          <ac:spMkLst>
            <pc:docMk/>
            <pc:sldMk cId="3769220724" sldId="603"/>
            <ac:spMk id="24" creationId="{23BAB2BB-3E8C-3741-8B81-132416CBB006}"/>
          </ac:spMkLst>
        </pc:spChg>
        <pc:spChg chg="add mod">
          <ac:chgData name="Kun Suo" userId="41c30799-3a2b-4880-86a3-8488be07954a" providerId="ADAL" clId="{1CA2C3E9-5BE7-364B-B843-E05DDD72AB86}" dt="2020-01-30T20:01:46.678" v="712" actId="1076"/>
          <ac:spMkLst>
            <pc:docMk/>
            <pc:sldMk cId="3769220724" sldId="603"/>
            <ac:spMk id="25" creationId="{ADBA58BB-6DD3-F749-B555-94B7A7281442}"/>
          </ac:spMkLst>
        </pc:spChg>
        <pc:spChg chg="add mod">
          <ac:chgData name="Kun Suo" userId="41c30799-3a2b-4880-86a3-8488be07954a" providerId="ADAL" clId="{1CA2C3E9-5BE7-364B-B843-E05DDD72AB86}" dt="2020-01-30T20:01:44.589" v="711" actId="1076"/>
          <ac:spMkLst>
            <pc:docMk/>
            <pc:sldMk cId="3769220724" sldId="603"/>
            <ac:spMk id="26" creationId="{74D80BC8-71AE-E04B-8470-6C0E695ADFC5}"/>
          </ac:spMkLst>
        </pc:spChg>
        <pc:picChg chg="del">
          <ac:chgData name="Kun Suo" userId="41c30799-3a2b-4880-86a3-8488be07954a" providerId="ADAL" clId="{1CA2C3E9-5BE7-364B-B843-E05DDD72AB86}" dt="2020-01-30T19:58:02.274" v="613" actId="478"/>
          <ac:picMkLst>
            <pc:docMk/>
            <pc:sldMk cId="3769220724" sldId="603"/>
            <ac:picMk id="6" creationId="{047A5890-A9CF-D344-80DF-D6E69A223DF0}"/>
          </ac:picMkLst>
        </pc:picChg>
        <pc:picChg chg="add mod">
          <ac:chgData name="Kun Suo" userId="41c30799-3a2b-4880-86a3-8488be07954a" providerId="ADAL" clId="{1CA2C3E9-5BE7-364B-B843-E05DDD72AB86}" dt="2020-01-30T20:01:56.127" v="713" actId="1076"/>
          <ac:picMkLst>
            <pc:docMk/>
            <pc:sldMk cId="3769220724" sldId="603"/>
            <ac:picMk id="10" creationId="{15AF28B4-E54E-274A-B41A-F293F2C454E3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1" creationId="{ACBAE3D5-956A-AB4E-B3AA-32A10F279CBC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2" creationId="{A0C324B6-8D0A-5240-A522-2E3C4FD44B5B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0:42.112" v="1830"/>
        <pc:sldMkLst>
          <pc:docMk/>
          <pc:sldMk cId="1440444161" sldId="604"/>
        </pc:sldMkLst>
        <pc:spChg chg="mod">
          <ac:chgData name="Kun Suo" userId="41c30799-3a2b-4880-86a3-8488be07954a" providerId="ADAL" clId="{1CA2C3E9-5BE7-364B-B843-E05DDD72AB86}" dt="2020-01-30T20:08:06.924" v="895" actId="5793"/>
          <ac:spMkLst>
            <pc:docMk/>
            <pc:sldMk cId="1440444161" sldId="604"/>
            <ac:spMk id="2" creationId="{44434065-4792-A047-AAFA-D5BCCAFDA9A4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5" creationId="{50E45BAD-79AD-4B49-8402-93A4AC1476D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7" creationId="{5A90BCAF-CDE8-2546-8F25-EB41081ECA9A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8" creationId="{D002ECCE-6092-7349-AFB7-B010073273C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9" creationId="{2457DE7B-129F-7142-A5E7-85C7DFFCB982}"/>
          </ac:spMkLst>
        </pc:spChg>
        <pc:spChg chg="del">
          <ac:chgData name="Kun Suo" userId="41c30799-3a2b-4880-86a3-8488be07954a" providerId="ADAL" clId="{1CA2C3E9-5BE7-364B-B843-E05DDD72AB86}" dt="2020-01-30T20:08:12.791" v="897" actId="478"/>
          <ac:spMkLst>
            <pc:docMk/>
            <pc:sldMk cId="1440444161" sldId="604"/>
            <ac:spMk id="10" creationId="{9710BE7F-CA51-5642-A9D1-121BB9C81ED1}"/>
          </ac:spMkLst>
        </pc:spChg>
        <pc:spChg chg="add mod">
          <ac:chgData name="Kun Suo" userId="41c30799-3a2b-4880-86a3-8488be07954a" providerId="ADAL" clId="{1CA2C3E9-5BE7-364B-B843-E05DDD72AB86}" dt="2020-01-30T20:08:24.937" v="901" actId="1076"/>
          <ac:spMkLst>
            <pc:docMk/>
            <pc:sldMk cId="1440444161" sldId="604"/>
            <ac:spMk id="11" creationId="{13F3A4C2-64A2-3448-B1CF-C4EBE836EC24}"/>
          </ac:spMkLst>
        </pc:spChg>
        <pc:spChg chg="add mod">
          <ac:chgData name="Kun Suo" userId="41c30799-3a2b-4880-86a3-8488be07954a" providerId="ADAL" clId="{1CA2C3E9-5BE7-364B-B843-E05DDD72AB86}" dt="2020-01-30T20:08:52.801" v="910" actId="1076"/>
          <ac:spMkLst>
            <pc:docMk/>
            <pc:sldMk cId="1440444161" sldId="604"/>
            <ac:spMk id="13" creationId="{A41A2AB9-65B6-0845-B301-44DB4DDF6D0B}"/>
          </ac:spMkLst>
        </pc:spChg>
        <pc:spChg chg="add mod">
          <ac:chgData name="Kun Suo" userId="41c30799-3a2b-4880-86a3-8488be07954a" providerId="ADAL" clId="{1CA2C3E9-5BE7-364B-B843-E05DDD72AB86}" dt="2020-01-30T20:09:20.857" v="917" actId="1076"/>
          <ac:spMkLst>
            <pc:docMk/>
            <pc:sldMk cId="1440444161" sldId="604"/>
            <ac:spMk id="15" creationId="{5E45AD1F-0801-D94B-8621-E5EB76AA0BD1}"/>
          </ac:spMkLst>
        </pc:spChg>
        <pc:spChg chg="add del">
          <ac:chgData name="Kun Suo" userId="41c30799-3a2b-4880-86a3-8488be07954a" providerId="ADAL" clId="{1CA2C3E9-5BE7-364B-B843-E05DDD72AB86}" dt="2020-01-30T21:10:42.112" v="1830"/>
          <ac:spMkLst>
            <pc:docMk/>
            <pc:sldMk cId="1440444161" sldId="604"/>
            <ac:spMk id="17" creationId="{E10F5022-3962-504C-8F79-13A948C076DA}"/>
          </ac:spMkLst>
        </pc:spChg>
        <pc:picChg chg="mod">
          <ac:chgData name="Kun Suo" userId="41c30799-3a2b-4880-86a3-8488be07954a" providerId="ADAL" clId="{1CA2C3E9-5BE7-364B-B843-E05DDD72AB86}" dt="2020-01-30T20:08:25.976" v="902" actId="1076"/>
          <ac:picMkLst>
            <pc:docMk/>
            <pc:sldMk cId="1440444161" sldId="604"/>
            <ac:picMk id="6" creationId="{7ECC1057-07BC-734C-A7E7-E54F0F862ED0}"/>
          </ac:picMkLst>
        </pc:picChg>
        <pc:picChg chg="add mod">
          <ac:chgData name="Kun Suo" userId="41c30799-3a2b-4880-86a3-8488be07954a" providerId="ADAL" clId="{1CA2C3E9-5BE7-364B-B843-E05DDD72AB86}" dt="2020-01-30T20:08:42.344" v="908" actId="1076"/>
          <ac:picMkLst>
            <pc:docMk/>
            <pc:sldMk cId="1440444161" sldId="604"/>
            <ac:picMk id="12" creationId="{12D61C23-F389-B34E-874A-0A0F76C221E4}"/>
          </ac:picMkLst>
        </pc:picChg>
        <pc:picChg chg="add mod">
          <ac:chgData name="Kun Suo" userId="41c30799-3a2b-4880-86a3-8488be07954a" providerId="ADAL" clId="{1CA2C3E9-5BE7-364B-B843-E05DDD72AB86}" dt="2020-01-30T20:09:10.704" v="913" actId="1076"/>
          <ac:picMkLst>
            <pc:docMk/>
            <pc:sldMk cId="1440444161" sldId="604"/>
            <ac:picMk id="14" creationId="{BBFE0088-8E9A-3242-A33D-404D2E19B752}"/>
          </ac:picMkLst>
        </pc:picChg>
        <pc:picChg chg="add del">
          <ac:chgData name="Kun Suo" userId="41c30799-3a2b-4880-86a3-8488be07954a" providerId="ADAL" clId="{1CA2C3E9-5BE7-364B-B843-E05DDD72AB86}" dt="2020-01-30T21:10:42.112" v="1830"/>
          <ac:picMkLst>
            <pc:docMk/>
            <pc:sldMk cId="1440444161" sldId="604"/>
            <ac:picMk id="16" creationId="{B5F4A8E6-AC0C-1642-9174-EE14936A8958}"/>
          </ac:picMkLst>
        </pc:picChg>
      </pc:sldChg>
      <pc:sldChg chg="add del">
        <pc:chgData name="Kun Suo" userId="41c30799-3a2b-4880-86a3-8488be07954a" providerId="ADAL" clId="{1CA2C3E9-5BE7-364B-B843-E05DDD72AB86}" dt="2020-01-30T20:09:42.685" v="919" actId="2696"/>
        <pc:sldMkLst>
          <pc:docMk/>
          <pc:sldMk cId="90677914" sldId="605"/>
        </pc:sldMkLst>
      </pc:sldChg>
      <pc:sldChg chg="addSp delSp modSp add">
        <pc:chgData name="Kun Suo" userId="41c30799-3a2b-4880-86a3-8488be07954a" providerId="ADAL" clId="{1CA2C3E9-5BE7-364B-B843-E05DDD72AB86}" dt="2020-01-30T20:17:54.709" v="981" actId="1076"/>
        <pc:sldMkLst>
          <pc:docMk/>
          <pc:sldMk cId="1881100357" sldId="605"/>
        </pc:sldMkLst>
        <pc:spChg chg="mod">
          <ac:chgData name="Kun Suo" userId="41c30799-3a2b-4880-86a3-8488be07954a" providerId="ADAL" clId="{1CA2C3E9-5BE7-364B-B843-E05DDD72AB86}" dt="2020-01-30T20:14:46.697" v="935"/>
          <ac:spMkLst>
            <pc:docMk/>
            <pc:sldMk cId="1881100357" sldId="605"/>
            <ac:spMk id="2" creationId="{6229EF7B-A622-8B48-A15D-0073F139327F}"/>
          </ac:spMkLst>
        </pc:spChg>
        <pc:spChg chg="add mod">
          <ac:chgData name="Kun Suo" userId="41c30799-3a2b-4880-86a3-8488be07954a" providerId="ADAL" clId="{1CA2C3E9-5BE7-364B-B843-E05DDD72AB86}" dt="2020-01-30T20:15:43.171" v="942" actId="1076"/>
          <ac:spMkLst>
            <pc:docMk/>
            <pc:sldMk cId="1881100357" sldId="605"/>
            <ac:spMk id="12" creationId="{36DFF89E-D42C-A041-8367-47865591F87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3" creationId="{058BBA54-AF54-C141-B531-699F59F81554}"/>
          </ac:spMkLst>
        </pc:spChg>
        <pc:spChg chg="add mod">
          <ac:chgData name="Kun Suo" userId="41c30799-3a2b-4880-86a3-8488be07954a" providerId="ADAL" clId="{1CA2C3E9-5BE7-364B-B843-E05DDD72AB86}" dt="2020-01-30T20:17:06.572" v="960" actId="1076"/>
          <ac:spMkLst>
            <pc:docMk/>
            <pc:sldMk cId="1881100357" sldId="605"/>
            <ac:spMk id="14" creationId="{A145DF27-A148-3944-809A-7EA6E74161D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15" creationId="{8CC167C0-0CDF-DC4A-B4DC-86CAEB8135B1}"/>
          </ac:spMkLst>
        </pc:spChg>
        <pc:spChg chg="add del mod">
          <ac:chgData name="Kun Suo" userId="41c30799-3a2b-4880-86a3-8488be07954a" providerId="ADAL" clId="{1CA2C3E9-5BE7-364B-B843-E05DDD72AB86}" dt="2020-01-30T20:15:46.768" v="944" actId="478"/>
          <ac:spMkLst>
            <pc:docMk/>
            <pc:sldMk cId="1881100357" sldId="605"/>
            <ac:spMk id="16" creationId="{3923A018-9E30-384E-9A0F-802053C29F37}"/>
          </ac:spMkLst>
        </pc:spChg>
        <pc:spChg chg="add del mod">
          <ac:chgData name="Kun Suo" userId="41c30799-3a2b-4880-86a3-8488be07954a" providerId="ADAL" clId="{1CA2C3E9-5BE7-364B-B843-E05DDD72AB86}" dt="2020-01-30T20:15:45.855" v="943" actId="478"/>
          <ac:spMkLst>
            <pc:docMk/>
            <pc:sldMk cId="1881100357" sldId="605"/>
            <ac:spMk id="17" creationId="{07486C0F-144B-C54B-B429-5EDA86005887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8" creationId="{7C178BE5-1AFB-8E45-99A7-C81AB897534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9" creationId="{B423E2AE-50D2-5947-AC1F-B403C05B61F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20" creationId="{FE8477EF-2E48-A34B-B500-DB203C136E11}"/>
          </ac:spMkLst>
        </pc:spChg>
        <pc:spChg chg="add mod">
          <ac:chgData name="Kun Suo" userId="41c30799-3a2b-4880-86a3-8488be07954a" providerId="ADAL" clId="{1CA2C3E9-5BE7-364B-B843-E05DDD72AB86}" dt="2020-01-30T20:15:39.028" v="941" actId="1076"/>
          <ac:spMkLst>
            <pc:docMk/>
            <pc:sldMk cId="1881100357" sldId="605"/>
            <ac:spMk id="21" creationId="{81914E33-CCF2-F449-928A-93B8E2F939DB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22" creationId="{55EA27E5-F371-224E-961E-5C5B47FCE678}"/>
          </ac:spMkLst>
        </pc:spChg>
        <pc:spChg chg="add mod">
          <ac:chgData name="Kun Suo" userId="41c30799-3a2b-4880-86a3-8488be07954a" providerId="ADAL" clId="{1CA2C3E9-5BE7-364B-B843-E05DDD72AB86}" dt="2020-01-30T20:16:50.757" v="957" actId="13822"/>
          <ac:spMkLst>
            <pc:docMk/>
            <pc:sldMk cId="1881100357" sldId="605"/>
            <ac:spMk id="31" creationId="{DB4F054E-8619-0740-9B3D-9DC21EFBB6FB}"/>
          </ac:spMkLst>
        </pc:spChg>
        <pc:spChg chg="add mod">
          <ac:chgData name="Kun Suo" userId="41c30799-3a2b-4880-86a3-8488be07954a" providerId="ADAL" clId="{1CA2C3E9-5BE7-364B-B843-E05DDD72AB86}" dt="2020-01-30T20:17:45.916" v="975" actId="1076"/>
          <ac:spMkLst>
            <pc:docMk/>
            <pc:sldMk cId="1881100357" sldId="605"/>
            <ac:spMk id="35" creationId="{0D0B60B4-9669-C84A-981F-28750AFB428A}"/>
          </ac:spMkLst>
        </pc:spChg>
        <pc:spChg chg="add mod">
          <ac:chgData name="Kun Suo" userId="41c30799-3a2b-4880-86a3-8488be07954a" providerId="ADAL" clId="{1CA2C3E9-5BE7-364B-B843-E05DDD72AB86}" dt="2020-01-30T20:17:48.805" v="977" actId="1076"/>
          <ac:spMkLst>
            <pc:docMk/>
            <pc:sldMk cId="1881100357" sldId="605"/>
            <ac:spMk id="36" creationId="{8771C2D1-D756-E140-8D95-C12C00C1AAB3}"/>
          </ac:spMkLst>
        </pc:spChg>
        <pc:spChg chg="add mod">
          <ac:chgData name="Kun Suo" userId="41c30799-3a2b-4880-86a3-8488be07954a" providerId="ADAL" clId="{1CA2C3E9-5BE7-364B-B843-E05DDD72AB86}" dt="2020-01-30T20:17:52.011" v="979" actId="1076"/>
          <ac:spMkLst>
            <pc:docMk/>
            <pc:sldMk cId="1881100357" sldId="605"/>
            <ac:spMk id="37" creationId="{0A4DF57D-0218-904C-9CC0-D9C98300B9A0}"/>
          </ac:spMkLst>
        </pc:spChg>
        <pc:spChg chg="add mod">
          <ac:chgData name="Kun Suo" userId="41c30799-3a2b-4880-86a3-8488be07954a" providerId="ADAL" clId="{1CA2C3E9-5BE7-364B-B843-E05DDD72AB86}" dt="2020-01-30T20:17:54.709" v="981" actId="1076"/>
          <ac:spMkLst>
            <pc:docMk/>
            <pc:sldMk cId="1881100357" sldId="605"/>
            <ac:spMk id="38" creationId="{41089C1B-608A-C246-97E8-E6781302E3C5}"/>
          </ac:spMkLst>
        </pc:spChg>
        <pc:picChg chg="del">
          <ac:chgData name="Kun Suo" userId="41c30799-3a2b-4880-86a3-8488be07954a" providerId="ADAL" clId="{1CA2C3E9-5BE7-364B-B843-E05DDD72AB86}" dt="2020-01-30T20:14:49.295" v="937" actId="478"/>
          <ac:picMkLst>
            <pc:docMk/>
            <pc:sldMk cId="1881100357" sldId="605"/>
            <ac:picMk id="6" creationId="{5A97DF35-4257-2147-886C-C09B1BC49A5A}"/>
          </ac:picMkLst>
        </pc:picChg>
        <pc:picChg chg="del">
          <ac:chgData name="Kun Suo" userId="41c30799-3a2b-4880-86a3-8488be07954a" providerId="ADAL" clId="{1CA2C3E9-5BE7-364B-B843-E05DDD72AB86}" dt="2020-01-30T20:14:48.407" v="936" actId="478"/>
          <ac:picMkLst>
            <pc:docMk/>
            <pc:sldMk cId="1881100357" sldId="605"/>
            <ac:picMk id="7" creationId="{203A9518-974A-F048-95C9-2F302774EE15}"/>
          </ac:picMkLst>
        </pc:picChg>
        <pc:picChg chg="add mod">
          <ac:chgData name="Kun Suo" userId="41c30799-3a2b-4880-86a3-8488be07954a" providerId="ADAL" clId="{1CA2C3E9-5BE7-364B-B843-E05DDD72AB86}" dt="2020-01-30T20:15:43.171" v="942" actId="1076"/>
          <ac:picMkLst>
            <pc:docMk/>
            <pc:sldMk cId="1881100357" sldId="605"/>
            <ac:picMk id="8" creationId="{983C8CA0-8EF6-2E4E-A923-82A02A85D3BF}"/>
          </ac:picMkLst>
        </pc:picChg>
        <pc:picChg chg="add mod">
          <ac:chgData name="Kun Suo" userId="41c30799-3a2b-4880-86a3-8488be07954a" providerId="ADAL" clId="{1CA2C3E9-5BE7-364B-B843-E05DDD72AB86}" dt="2020-01-30T20:15:52.821" v="945" actId="1076"/>
          <ac:picMkLst>
            <pc:docMk/>
            <pc:sldMk cId="1881100357" sldId="605"/>
            <ac:picMk id="9" creationId="{17B07E56-BD85-464B-88C7-D36325DBAE7D}"/>
          </ac:picMkLst>
        </pc:picChg>
        <pc:picChg chg="add mod">
          <ac:chgData name="Kun Suo" userId="41c30799-3a2b-4880-86a3-8488be07954a" providerId="ADAL" clId="{1CA2C3E9-5BE7-364B-B843-E05DDD72AB86}" dt="2020-01-30T20:17:06.572" v="960" actId="1076"/>
          <ac:picMkLst>
            <pc:docMk/>
            <pc:sldMk cId="1881100357" sldId="605"/>
            <ac:picMk id="10" creationId="{B4DF0487-6794-E644-899D-69F01EB9789E}"/>
          </ac:picMkLst>
        </pc:picChg>
        <pc:picChg chg="add mod">
          <ac:chgData name="Kun Suo" userId="41c30799-3a2b-4880-86a3-8488be07954a" providerId="ADAL" clId="{1CA2C3E9-5BE7-364B-B843-E05DDD72AB86}" dt="2020-01-30T20:17:21.450" v="965" actId="1076"/>
          <ac:picMkLst>
            <pc:docMk/>
            <pc:sldMk cId="1881100357" sldId="605"/>
            <ac:picMk id="11" creationId="{B4E4420C-2310-E542-8124-1F2238003D8C}"/>
          </ac:picMkLst>
        </pc:picChg>
        <pc:cxnChg chg="add mod">
          <ac:chgData name="Kun Suo" userId="41c30799-3a2b-4880-86a3-8488be07954a" providerId="ADAL" clId="{1CA2C3E9-5BE7-364B-B843-E05DDD72AB86}" dt="2020-01-30T20:15:58.164" v="947" actId="1076"/>
          <ac:cxnSpMkLst>
            <pc:docMk/>
            <pc:sldMk cId="1881100357" sldId="605"/>
            <ac:cxnSpMk id="23" creationId="{5385F2D6-7EA9-6E4B-A2B4-353875FBE0FE}"/>
          </ac:cxnSpMkLst>
        </pc:cxnChg>
        <pc:cxnChg chg="add mod">
          <ac:chgData name="Kun Suo" userId="41c30799-3a2b-4880-86a3-8488be07954a" providerId="ADAL" clId="{1CA2C3E9-5BE7-364B-B843-E05DDD72AB86}" dt="2020-01-30T20:16:03.308" v="949" actId="14100"/>
          <ac:cxnSpMkLst>
            <pc:docMk/>
            <pc:sldMk cId="1881100357" sldId="605"/>
            <ac:cxnSpMk id="24" creationId="{350A2436-A144-C64D-B42A-9522A5BCAB4C}"/>
          </ac:cxnSpMkLst>
        </pc:cxnChg>
        <pc:cxnChg chg="add mod">
          <ac:chgData name="Kun Suo" userId="41c30799-3a2b-4880-86a3-8488be07954a" providerId="ADAL" clId="{1CA2C3E9-5BE7-364B-B843-E05DDD72AB86}" dt="2020-01-30T20:16:10.732" v="952" actId="14100"/>
          <ac:cxnSpMkLst>
            <pc:docMk/>
            <pc:sldMk cId="1881100357" sldId="605"/>
            <ac:cxnSpMk id="25" creationId="{35FAC808-FFB2-6B42-A1CA-6B26B1B5C261}"/>
          </ac:cxnSpMkLst>
        </pc:cxnChg>
        <pc:cxnChg chg="add mod">
          <ac:chgData name="Kun Suo" userId="41c30799-3a2b-4880-86a3-8488be07954a" providerId="ADAL" clId="{1CA2C3E9-5BE7-364B-B843-E05DDD72AB86}" dt="2020-01-30T20:16:58.618" v="959" actId="1076"/>
          <ac:cxnSpMkLst>
            <pc:docMk/>
            <pc:sldMk cId="1881100357" sldId="605"/>
            <ac:cxnSpMk id="32" creationId="{9D326598-DD31-0A43-B1DA-3D07BC0B16C3}"/>
          </ac:cxnSpMkLst>
        </pc:cxnChg>
        <pc:cxnChg chg="add mod">
          <ac:chgData name="Kun Suo" userId="41c30799-3a2b-4880-86a3-8488be07954a" providerId="ADAL" clId="{1CA2C3E9-5BE7-364B-B843-E05DDD72AB86}" dt="2020-01-30T20:17:11.333" v="962" actId="1076"/>
          <ac:cxnSpMkLst>
            <pc:docMk/>
            <pc:sldMk cId="1881100357" sldId="605"/>
            <ac:cxnSpMk id="33" creationId="{037D5E58-8FAC-8448-80D3-A5B1CCD30D5E}"/>
          </ac:cxnSpMkLst>
        </pc:cxnChg>
        <pc:cxnChg chg="add mod">
          <ac:chgData name="Kun Suo" userId="41c30799-3a2b-4880-86a3-8488be07954a" providerId="ADAL" clId="{1CA2C3E9-5BE7-364B-B843-E05DDD72AB86}" dt="2020-01-30T20:17:17.349" v="964" actId="1076"/>
          <ac:cxnSpMkLst>
            <pc:docMk/>
            <pc:sldMk cId="1881100357" sldId="605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1-30T20:19:18.805" v="998" actId="1076"/>
        <pc:sldMkLst>
          <pc:docMk/>
          <pc:sldMk cId="1995331049" sldId="606"/>
        </pc:sldMkLst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2" creationId="{36DFF89E-D42C-A041-8367-47865591F87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3" creationId="{058BBA54-AF54-C141-B531-699F59F81554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4" creationId="{A145DF27-A148-3944-809A-7EA6E74161D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5" creationId="{8CC167C0-0CDF-DC4A-B4DC-86CAEB8135B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8" creationId="{7C178BE5-1AFB-8E45-99A7-C81AB897534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9" creationId="{B423E2AE-50D2-5947-AC1F-B403C05B61F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0" creationId="{FE8477EF-2E48-A34B-B500-DB203C136E1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1" creationId="{81914E33-CCF2-F449-928A-93B8E2F939D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2" creationId="{55EA27E5-F371-224E-961E-5C5B47FCE678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1" creationId="{DB4F054E-8619-0740-9B3D-9DC21EFBB6F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5" creationId="{0D0B60B4-9669-C84A-981F-28750AFB428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6" creationId="{8771C2D1-D756-E140-8D95-C12C00C1AAB3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7" creationId="{0A4DF57D-0218-904C-9CC0-D9C98300B9A0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8" creationId="{41089C1B-608A-C246-97E8-E6781302E3C5}"/>
          </ac:spMkLst>
        </pc:spChg>
        <pc:picChg chg="add mod modCrop">
          <ac:chgData name="Kun Suo" userId="41c30799-3a2b-4880-86a3-8488be07954a" providerId="ADAL" clId="{1CA2C3E9-5BE7-364B-B843-E05DDD72AB86}" dt="2020-01-30T20:19:18.805" v="998" actId="1076"/>
          <ac:picMkLst>
            <pc:docMk/>
            <pc:sldMk cId="1995331049" sldId="606"/>
            <ac:picMk id="5" creationId="{E19CFF67-946B-C24F-AE4F-CCE20B6A89F5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8" creationId="{983C8CA0-8EF6-2E4E-A923-82A02A85D3BF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9" creationId="{17B07E56-BD85-464B-88C7-D36325DBAE7D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0" creationId="{B4DF0487-6794-E644-899D-69F01EB9789E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1" creationId="{B4E4420C-2310-E542-8124-1F2238003D8C}"/>
          </ac:picMkLst>
        </pc:picChg>
        <pc:picChg chg="add mod modCrop">
          <ac:chgData name="Kun Suo" userId="41c30799-3a2b-4880-86a3-8488be07954a" providerId="ADAL" clId="{1CA2C3E9-5BE7-364B-B843-E05DDD72AB86}" dt="2020-01-30T20:19:15.790" v="997" actId="1076"/>
          <ac:picMkLst>
            <pc:docMk/>
            <pc:sldMk cId="1995331049" sldId="606"/>
            <ac:picMk id="30" creationId="{3C34C2C6-A7A2-6540-B7D8-9933B27E1E13}"/>
          </ac:picMkLst>
        </pc:pic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3" creationId="{5385F2D6-7EA9-6E4B-A2B4-353875FBE0F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4" creationId="{350A2436-A144-C64D-B42A-9522A5BCAB4C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5" creationId="{35FAC808-FFB2-6B42-A1CA-6B26B1B5C261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2" creationId="{9D326598-DD31-0A43-B1DA-3D07BC0B16C3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3" creationId="{037D5E58-8FAC-8448-80D3-A5B1CCD30D5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0:11.714" v="2230" actId="14100"/>
        <pc:sldMkLst>
          <pc:docMk/>
          <pc:sldMk cId="2291278947" sldId="607"/>
        </pc:sldMkLst>
        <pc:spChg chg="add mod">
          <ac:chgData name="Kun Suo" userId="41c30799-3a2b-4880-86a3-8488be07954a" providerId="ADAL" clId="{1CA2C3E9-5BE7-364B-B843-E05DDD72AB86}" dt="2020-01-30T20:23:34.663" v="1113" actId="14100"/>
          <ac:spMkLst>
            <pc:docMk/>
            <pc:sldMk cId="2291278947" sldId="607"/>
            <ac:spMk id="7" creationId="{644C7E59-1D10-5943-9876-8E7AE08105B7}"/>
          </ac:spMkLst>
        </pc:spChg>
        <pc:spChg chg="add mod">
          <ac:chgData name="Kun Suo" userId="41c30799-3a2b-4880-86a3-8488be07954a" providerId="ADAL" clId="{1CA2C3E9-5BE7-364B-B843-E05DDD72AB86}" dt="2020-01-30T20:22:02.342" v="1098" actId="14100"/>
          <ac:spMkLst>
            <pc:docMk/>
            <pc:sldMk cId="2291278947" sldId="607"/>
            <ac:spMk id="10" creationId="{1952694D-3508-E04A-89F3-03AF5E334552}"/>
          </ac:spMkLst>
        </pc:spChg>
        <pc:spChg chg="add mod">
          <ac:chgData name="Kun Suo" userId="41c30799-3a2b-4880-86a3-8488be07954a" providerId="ADAL" clId="{1CA2C3E9-5BE7-364B-B843-E05DDD72AB86}" dt="2020-01-30T20:23:52.598" v="1127" actId="14100"/>
          <ac:spMkLst>
            <pc:docMk/>
            <pc:sldMk cId="2291278947" sldId="607"/>
            <ac:spMk id="11" creationId="{96CF139F-65C9-9543-858D-9845D173F6BD}"/>
          </ac:spMkLst>
        </pc:spChg>
        <pc:picChg chg="del">
          <ac:chgData name="Kun Suo" userId="41c30799-3a2b-4880-86a3-8488be07954a" providerId="ADAL" clId="{1CA2C3E9-5BE7-364B-B843-E05DDD72AB86}" dt="2020-01-30T20:19:29.195" v="999" actId="478"/>
          <ac:picMkLst>
            <pc:docMk/>
            <pc:sldMk cId="2291278947" sldId="607"/>
            <ac:picMk id="5" creationId="{E19CFF67-946B-C24F-AE4F-CCE20B6A89F5}"/>
          </ac:picMkLst>
        </pc:picChg>
        <pc:picChg chg="mod modCrop">
          <ac:chgData name="Kun Suo" userId="41c30799-3a2b-4880-86a3-8488be07954a" providerId="ADAL" clId="{1CA2C3E9-5BE7-364B-B843-E05DDD72AB86}" dt="2020-01-30T20:20:03.654" v="1009" actId="1035"/>
          <ac:picMkLst>
            <pc:docMk/>
            <pc:sldMk cId="2291278947" sldId="607"/>
            <ac:picMk id="30" creationId="{3C34C2C6-A7A2-6540-B7D8-9933B27E1E13}"/>
          </ac:picMkLst>
        </pc:picChg>
        <pc:inkChg chg="add">
          <ac:chgData name="Kun Suo" userId="41c30799-3a2b-4880-86a3-8488be07954a" providerId="ADAL" clId="{1CA2C3E9-5BE7-364B-B843-E05DDD72AB86}" dt="2020-01-30T20:21:37.052" v="1069" actId="9405"/>
          <ac:inkMkLst>
            <pc:docMk/>
            <pc:sldMk cId="2291278947" sldId="607"/>
            <ac:inkMk id="6" creationId="{B1623BA4-6458-194B-8C9D-2D71F88024C1}"/>
          </ac:inkMkLst>
        </pc:inkChg>
        <pc:inkChg chg="add">
          <ac:chgData name="Kun Suo" userId="41c30799-3a2b-4880-86a3-8488be07954a" providerId="ADAL" clId="{1CA2C3E9-5BE7-364B-B843-E05DDD72AB86}" dt="2020-01-30T20:21:40.486" v="1070" actId="9405"/>
          <ac:inkMkLst>
            <pc:docMk/>
            <pc:sldMk cId="2291278947" sldId="607"/>
            <ac:inkMk id="8" creationId="{1F98D1D5-5F74-6642-ACB3-D9B5ABAD2101}"/>
          </ac:inkMkLst>
        </pc:inkChg>
        <pc:inkChg chg="add mod">
          <ac:chgData name="Kun Suo" userId="41c30799-3a2b-4880-86a3-8488be07954a" providerId="ADAL" clId="{1CA2C3E9-5BE7-364B-B843-E05DDD72AB86}" dt="2020-02-03T01:00:11.714" v="2230" actId="14100"/>
          <ac:inkMkLst>
            <pc:docMk/>
            <pc:sldMk cId="2291278947" sldId="607"/>
            <ac:inkMk id="12" creationId="{6E98566E-17FF-D145-82D4-82F122E42B38}"/>
          </ac:inkMkLst>
        </pc:inkChg>
      </pc:sldChg>
      <pc:sldChg chg="addSp delSp modSp add ord">
        <pc:chgData name="Kun Suo" userId="41c30799-3a2b-4880-86a3-8488be07954a" providerId="ADAL" clId="{1CA2C3E9-5BE7-364B-B843-E05DDD72AB86}" dt="2020-01-30T20:23:17.519" v="1111" actId="1076"/>
        <pc:sldMkLst>
          <pc:docMk/>
          <pc:sldMk cId="2191122557" sldId="608"/>
        </pc:sldMkLst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5" creationId="{E19CFF67-946B-C24F-AE4F-CCE20B6A89F5}"/>
          </ac:picMkLst>
        </pc:picChg>
        <pc:picChg chg="add mod">
          <ac:chgData name="Kun Suo" userId="41c30799-3a2b-4880-86a3-8488be07954a" providerId="ADAL" clId="{1CA2C3E9-5BE7-364B-B843-E05DDD72AB86}" dt="2020-01-30T20:23:17.519" v="1111" actId="1076"/>
          <ac:picMkLst>
            <pc:docMk/>
            <pc:sldMk cId="2191122557" sldId="608"/>
            <ac:picMk id="6" creationId="{D2D9DC42-3EF8-E542-836A-7FD2AFB0CA52}"/>
          </ac:picMkLst>
        </pc:picChg>
        <pc:picChg chg="add mod">
          <ac:chgData name="Kun Suo" userId="41c30799-3a2b-4880-86a3-8488be07954a" providerId="ADAL" clId="{1CA2C3E9-5BE7-364B-B843-E05DDD72AB86}" dt="2020-01-30T20:23:08.406" v="1109" actId="1076"/>
          <ac:picMkLst>
            <pc:docMk/>
            <pc:sldMk cId="2191122557" sldId="608"/>
            <ac:picMk id="7" creationId="{475F83FF-3BF4-F248-9238-ECAAD6A47B63}"/>
          </ac:picMkLst>
        </pc:picChg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30" creationId="{3C34C2C6-A7A2-6540-B7D8-9933B27E1E13}"/>
          </ac:picMkLst>
        </pc:picChg>
      </pc:sldChg>
      <pc:sldChg chg="addSp delSp modSp add modAnim">
        <pc:chgData name="Kun Suo" userId="41c30799-3a2b-4880-86a3-8488be07954a" providerId="ADAL" clId="{1CA2C3E9-5BE7-364B-B843-E05DDD72AB86}" dt="2020-01-30T21:23:52.892" v="2085"/>
        <pc:sldMkLst>
          <pc:docMk/>
          <pc:sldMk cId="2983416649" sldId="609"/>
        </pc:sldMkLst>
        <pc:spChg chg="mod">
          <ac:chgData name="Kun Suo" userId="41c30799-3a2b-4880-86a3-8488be07954a" providerId="ADAL" clId="{1CA2C3E9-5BE7-364B-B843-E05DDD72AB86}" dt="2020-01-30T20:28:06.887" v="1172" actId="20577"/>
          <ac:spMkLst>
            <pc:docMk/>
            <pc:sldMk cId="2983416649" sldId="609"/>
            <ac:spMk id="2" creationId="{88981E59-218B-6C47-80CD-4E6DE5077E39}"/>
          </ac:spMkLst>
        </pc:spChg>
        <pc:spChg chg="mod">
          <ac:chgData name="Kun Suo" userId="41c30799-3a2b-4880-86a3-8488be07954a" providerId="ADAL" clId="{1CA2C3E9-5BE7-364B-B843-E05DDD72AB86}" dt="2020-01-30T20:25:46.771" v="1136" actId="20577"/>
          <ac:spMkLst>
            <pc:docMk/>
            <pc:sldMk cId="2983416649" sldId="609"/>
            <ac:spMk id="4" creationId="{51F78A8E-5224-CF4D-879A-4A2C64666456}"/>
          </ac:spMkLst>
        </pc:spChg>
        <pc:spChg chg="del">
          <ac:chgData name="Kun Suo" userId="41c30799-3a2b-4880-86a3-8488be07954a" providerId="ADAL" clId="{1CA2C3E9-5BE7-364B-B843-E05DDD72AB86}" dt="2020-01-30T20:28:10.226" v="1173" actId="478"/>
          <ac:spMkLst>
            <pc:docMk/>
            <pc:sldMk cId="2983416649" sldId="609"/>
            <ac:spMk id="5" creationId="{F9AC1EE7-436D-EE40-B191-1C266186CF98}"/>
          </ac:spMkLst>
        </pc:spChg>
        <pc:spChg chg="add mod">
          <ac:chgData name="Kun Suo" userId="41c30799-3a2b-4880-86a3-8488be07954a" providerId="ADAL" clId="{1CA2C3E9-5BE7-364B-B843-E05DDD72AB86}" dt="2020-01-30T20:29:19.633" v="1187" actId="14100"/>
          <ac:spMkLst>
            <pc:docMk/>
            <pc:sldMk cId="2983416649" sldId="609"/>
            <ac:spMk id="7" creationId="{C0A8A643-6052-704A-95C5-E98084D4254E}"/>
          </ac:spMkLst>
        </pc:spChg>
        <pc:spChg chg="add mod">
          <ac:chgData name="Kun Suo" userId="41c30799-3a2b-4880-86a3-8488be07954a" providerId="ADAL" clId="{1CA2C3E9-5BE7-364B-B843-E05DDD72AB86}" dt="2020-01-30T20:29:26.170" v="1189" actId="207"/>
          <ac:spMkLst>
            <pc:docMk/>
            <pc:sldMk cId="2983416649" sldId="609"/>
            <ac:spMk id="8" creationId="{9F152191-FAAC-9F4D-838B-31B905389650}"/>
          </ac:spMkLst>
        </pc:spChg>
        <pc:spChg chg="add mod">
          <ac:chgData name="Kun Suo" userId="41c30799-3a2b-4880-86a3-8488be07954a" providerId="ADAL" clId="{1CA2C3E9-5BE7-364B-B843-E05DDD72AB86}" dt="2020-01-30T20:29:34.774" v="1192" actId="207"/>
          <ac:spMkLst>
            <pc:docMk/>
            <pc:sldMk cId="2983416649" sldId="609"/>
            <ac:spMk id="9" creationId="{0C4C47A3-F451-1A45-9958-82E919A0EB29}"/>
          </ac:spMkLst>
        </pc:spChg>
        <pc:spChg chg="add mod">
          <ac:chgData name="Kun Suo" userId="41c30799-3a2b-4880-86a3-8488be07954a" providerId="ADAL" clId="{1CA2C3E9-5BE7-364B-B843-E05DDD72AB86}" dt="2020-01-30T20:30:05.122" v="1195" actId="14100"/>
          <ac:spMkLst>
            <pc:docMk/>
            <pc:sldMk cId="2983416649" sldId="609"/>
            <ac:spMk id="10" creationId="{6FF76B24-3AE1-1143-B271-C7B5ED3EDD8E}"/>
          </ac:spMkLst>
        </pc:spChg>
        <pc:spChg chg="add mod">
          <ac:chgData name="Kun Suo" userId="41c30799-3a2b-4880-86a3-8488be07954a" providerId="ADAL" clId="{1CA2C3E9-5BE7-364B-B843-E05DDD72AB86}" dt="2020-01-30T20:30:09.338" v="1196" actId="1076"/>
          <ac:spMkLst>
            <pc:docMk/>
            <pc:sldMk cId="2983416649" sldId="609"/>
            <ac:spMk id="11" creationId="{7858FFBA-D372-1340-A1F6-996A34C9E194}"/>
          </ac:spMkLst>
        </pc:spChg>
        <pc:picChg chg="add mod">
          <ac:chgData name="Kun Suo" userId="41c30799-3a2b-4880-86a3-8488be07954a" providerId="ADAL" clId="{1CA2C3E9-5BE7-364B-B843-E05DDD72AB86}" dt="2020-01-30T20:29:16.855" v="1186" actId="1076"/>
          <ac:picMkLst>
            <pc:docMk/>
            <pc:sldMk cId="2983416649" sldId="609"/>
            <ac:picMk id="6" creationId="{F97B6085-D543-2349-A13D-523246CFF352}"/>
          </ac:picMkLst>
        </pc:picChg>
      </pc:sldChg>
      <pc:sldChg chg="add del">
        <pc:chgData name="Kun Suo" userId="41c30799-3a2b-4880-86a3-8488be07954a" providerId="ADAL" clId="{1CA2C3E9-5BE7-364B-B843-E05DDD72AB86}" dt="2020-01-30T20:25:04.114" v="1129"/>
        <pc:sldMkLst>
          <pc:docMk/>
          <pc:sldMk cId="3144534658" sldId="609"/>
        </pc:sldMkLst>
      </pc:sldChg>
      <pc:sldChg chg="addSp modSp add">
        <pc:chgData name="Kun Suo" userId="41c30799-3a2b-4880-86a3-8488be07954a" providerId="ADAL" clId="{1CA2C3E9-5BE7-364B-B843-E05DDD72AB86}" dt="2020-01-30T20:33:58.748" v="1217" actId="5793"/>
        <pc:sldMkLst>
          <pc:docMk/>
          <pc:sldMk cId="3505883574" sldId="610"/>
        </pc:sldMkLst>
        <pc:spChg chg="mod">
          <ac:chgData name="Kun Suo" userId="41c30799-3a2b-4880-86a3-8488be07954a" providerId="ADAL" clId="{1CA2C3E9-5BE7-364B-B843-E05DDD72AB86}" dt="2020-01-30T20:33:16.956" v="1201"/>
          <ac:spMkLst>
            <pc:docMk/>
            <pc:sldMk cId="3505883574" sldId="610"/>
            <ac:spMk id="2" creationId="{2E9F3E4E-CCBC-3F47-B231-2577D9D5F6E7}"/>
          </ac:spMkLst>
        </pc:spChg>
        <pc:spChg chg="mod">
          <ac:chgData name="Kun Suo" userId="41c30799-3a2b-4880-86a3-8488be07954a" providerId="ADAL" clId="{1CA2C3E9-5BE7-364B-B843-E05DDD72AB86}" dt="2020-01-30T20:26:17.007" v="1142" actId="20577"/>
          <ac:spMkLst>
            <pc:docMk/>
            <pc:sldMk cId="3505883574" sldId="610"/>
            <ac:spMk id="4" creationId="{10325BF3-4E03-1943-AED1-D99FAB524CD6}"/>
          </ac:spMkLst>
        </pc:spChg>
        <pc:spChg chg="mod">
          <ac:chgData name="Kun Suo" userId="41c30799-3a2b-4880-86a3-8488be07954a" providerId="ADAL" clId="{1CA2C3E9-5BE7-364B-B843-E05DDD72AB86}" dt="2020-01-30T20:33:58.748" v="1217" actId="5793"/>
          <ac:spMkLst>
            <pc:docMk/>
            <pc:sldMk cId="3505883574" sldId="610"/>
            <ac:spMk id="5" creationId="{354B2E94-F6EC-C44F-A16A-09CD4B80C3C0}"/>
          </ac:spMkLst>
        </pc:spChg>
        <pc:picChg chg="add mod">
          <ac:chgData name="Kun Suo" userId="41c30799-3a2b-4880-86a3-8488be07954a" providerId="ADAL" clId="{1CA2C3E9-5BE7-364B-B843-E05DDD72AB86}" dt="2020-01-30T20:33:43.725" v="1204" actId="1076"/>
          <ac:picMkLst>
            <pc:docMk/>
            <pc:sldMk cId="3505883574" sldId="610"/>
            <ac:picMk id="6" creationId="{604A1B36-A521-6C41-9264-E33DC3F88742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0.084" v="1837" actId="20577"/>
        <pc:sldMkLst>
          <pc:docMk/>
          <pc:sldMk cId="4250979700" sldId="611"/>
        </pc:sldMkLst>
        <pc:spChg chg="mod">
          <ac:chgData name="Kun Suo" userId="41c30799-3a2b-4880-86a3-8488be07954a" providerId="ADAL" clId="{1CA2C3E9-5BE7-364B-B843-E05DDD72AB86}" dt="2020-01-30T21:14:00.084" v="1837" actId="20577"/>
          <ac:spMkLst>
            <pc:docMk/>
            <pc:sldMk cId="4250979700" sldId="611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39:21.835" v="1253" actId="3680"/>
          <ac:spMkLst>
            <pc:docMk/>
            <pc:sldMk cId="4250979700" sldId="611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1" creationId="{ACE2059A-961E-FA40-9B7E-164F9F38B97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2" creationId="{959BDFC5-95D9-1E43-A61C-E088ADB4EDCA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3" creationId="{990391BD-C5ED-7341-AAC9-688A32C17CF0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4" creationId="{B8AF2C34-FC50-9142-AEAA-D1FD537D993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5" creationId="{429BD0F3-8D00-9542-88C9-8917F59B3FC0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6" creationId="{527F7060-AF8E-3D42-A4EE-94234B605769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7" creationId="{630AECA3-0160-E547-9C2A-8B27789097D1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8" creationId="{0695B423-4995-4C48-819F-8C44114DD5AE}"/>
          </ac:spMkLst>
        </pc:spChg>
        <pc:spChg chg="add mod">
          <ac:chgData name="Kun Suo" userId="41c30799-3a2b-4880-86a3-8488be07954a" providerId="ADAL" clId="{1CA2C3E9-5BE7-364B-B843-E05DDD72AB86}" dt="2020-01-30T20:42:50.426" v="1329" actId="1076"/>
          <ac:spMkLst>
            <pc:docMk/>
            <pc:sldMk cId="4250979700" sldId="611"/>
            <ac:spMk id="19" creationId="{6F0DD976-8801-7642-82C4-00A08FEFB54C}"/>
          </ac:spMkLst>
        </pc:spChg>
        <pc:spChg chg="add del mod">
          <ac:chgData name="Kun Suo" userId="41c30799-3a2b-4880-86a3-8488be07954a" providerId="ADAL" clId="{1CA2C3E9-5BE7-364B-B843-E05DDD72AB86}" dt="2020-01-30T20:41:38.538" v="1305" actId="478"/>
          <ac:spMkLst>
            <pc:docMk/>
            <pc:sldMk cId="4250979700" sldId="611"/>
            <ac:spMk id="23" creationId="{B8E3231A-4454-C349-B013-8ABEDECD3DDB}"/>
          </ac:spMkLst>
        </pc:spChg>
        <pc:spChg chg="add del mod">
          <ac:chgData name="Kun Suo" userId="41c30799-3a2b-4880-86a3-8488be07954a" providerId="ADAL" clId="{1CA2C3E9-5BE7-364B-B843-E05DDD72AB86}" dt="2020-01-30T20:41:48.485" v="1310" actId="478"/>
          <ac:spMkLst>
            <pc:docMk/>
            <pc:sldMk cId="4250979700" sldId="611"/>
            <ac:spMk id="27" creationId="{9FC13563-CFE0-5F4E-BD3D-8B2846D754D0}"/>
          </ac:spMkLst>
        </pc:spChg>
        <pc:spChg chg="add del mod">
          <ac:chgData name="Kun Suo" userId="41c30799-3a2b-4880-86a3-8488be07954a" providerId="ADAL" clId="{1CA2C3E9-5BE7-364B-B843-E05DDD72AB86}" dt="2020-01-30T20:41:50.726" v="1311" actId="478"/>
          <ac:spMkLst>
            <pc:docMk/>
            <pc:sldMk cId="4250979700" sldId="611"/>
            <ac:spMk id="28" creationId="{ADB435CB-9C83-7F4A-B8D5-0C254EC728B2}"/>
          </ac:spMkLst>
        </pc:spChg>
        <pc:spChg chg="add del mod">
          <ac:chgData name="Kun Suo" userId="41c30799-3a2b-4880-86a3-8488be07954a" providerId="ADAL" clId="{1CA2C3E9-5BE7-364B-B843-E05DDD72AB86}" dt="2020-01-30T20:41:51.680" v="1312" actId="478"/>
          <ac:spMkLst>
            <pc:docMk/>
            <pc:sldMk cId="4250979700" sldId="611"/>
            <ac:spMk id="29" creationId="{F1981276-A31E-2245-9ADC-0699BB80FE34}"/>
          </ac:spMkLst>
        </pc:spChg>
        <pc:spChg chg="add del">
          <ac:chgData name="Kun Suo" userId="41c30799-3a2b-4880-86a3-8488be07954a" providerId="ADAL" clId="{1CA2C3E9-5BE7-364B-B843-E05DDD72AB86}" dt="2020-01-30T20:41:53.333" v="1313" actId="478"/>
          <ac:spMkLst>
            <pc:docMk/>
            <pc:sldMk cId="4250979700" sldId="611"/>
            <ac:spMk id="30" creationId="{67236FE9-F6F4-BF45-B6CC-5AC30CE1FEA3}"/>
          </ac:spMkLst>
        </pc:spChg>
        <pc:graphicFrameChg chg="add mod modGraphic">
          <ac:chgData name="Kun Suo" userId="41c30799-3a2b-4880-86a3-8488be07954a" providerId="ADAL" clId="{1CA2C3E9-5BE7-364B-B843-E05DDD72AB86}" dt="2020-01-30T20:41:30.018" v="1304" actId="122"/>
          <ac:graphicFrameMkLst>
            <pc:docMk/>
            <pc:sldMk cId="4250979700" sldId="611"/>
            <ac:graphicFrameMk id="6" creationId="{28928321-53CA-8842-A226-D10E24990A2D}"/>
          </ac:graphicFrameMkLst>
        </pc:graphicFrameChg>
        <pc:picChg chg="add mod">
          <ac:chgData name="Kun Suo" userId="41c30799-3a2b-4880-86a3-8488be07954a" providerId="ADAL" clId="{1CA2C3E9-5BE7-364B-B843-E05DDD72AB86}" dt="2020-01-30T20:42:25.930" v="1322" actId="1076"/>
          <ac:picMkLst>
            <pc:docMk/>
            <pc:sldMk cId="4250979700" sldId="611"/>
            <ac:picMk id="7" creationId="{710768B5-4081-9645-982C-C9BE39A22E04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8" creationId="{22821C0F-32D5-2944-8C83-767BE4B74A33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9" creationId="{5CE5182E-6420-0C43-9DB9-18DB990FEF24}"/>
          </ac:picMkLst>
        </pc:picChg>
        <pc:picChg chg="add mod">
          <ac:chgData name="Kun Suo" userId="41c30799-3a2b-4880-86a3-8488be07954a" providerId="ADAL" clId="{1CA2C3E9-5BE7-364B-B843-E05DDD72AB86}" dt="2020-01-30T20:42:30.218" v="1323" actId="1076"/>
          <ac:picMkLst>
            <pc:docMk/>
            <pc:sldMk cId="4250979700" sldId="611"/>
            <ac:picMk id="10" creationId="{C0135EB9-4658-9540-BF6C-737FEA4FF508}"/>
          </ac:picMkLst>
        </pc:picChg>
        <pc:cxnChg chg="add mod">
          <ac:chgData name="Kun Suo" userId="41c30799-3a2b-4880-86a3-8488be07954a" providerId="ADAL" clId="{1CA2C3E9-5BE7-364B-B843-E05DDD72AB86}" dt="2020-01-30T20:42:55.506" v="1330" actId="14100"/>
          <ac:cxnSpMkLst>
            <pc:docMk/>
            <pc:sldMk cId="4250979700" sldId="611"/>
            <ac:cxnSpMk id="20" creationId="{B6730DA5-1186-9F43-869B-30B8C74ACA3A}"/>
          </ac:cxnSpMkLst>
        </pc:cxnChg>
        <pc:cxnChg chg="add mod">
          <ac:chgData name="Kun Suo" userId="41c30799-3a2b-4880-86a3-8488be07954a" providerId="ADAL" clId="{1CA2C3E9-5BE7-364B-B843-E05DDD72AB86}" dt="2020-01-30T20:42:57.330" v="1331" actId="14100"/>
          <ac:cxnSpMkLst>
            <pc:docMk/>
            <pc:sldMk cId="4250979700" sldId="611"/>
            <ac:cxnSpMk id="21" creationId="{C233B22D-7777-3244-9754-2A8BC757A7BC}"/>
          </ac:cxnSpMkLst>
        </pc:cxnChg>
        <pc:cxnChg chg="add mod">
          <ac:chgData name="Kun Suo" userId="41c30799-3a2b-4880-86a3-8488be07954a" providerId="ADAL" clId="{1CA2C3E9-5BE7-364B-B843-E05DDD72AB86}" dt="2020-01-30T20:42:37.490" v="1326" actId="14100"/>
          <ac:cxnSpMkLst>
            <pc:docMk/>
            <pc:sldMk cId="4250979700" sldId="611"/>
            <ac:cxnSpMk id="22" creationId="{4CC60E64-1FD2-EC46-9563-766E43A54810}"/>
          </ac:cxnSpMkLst>
        </pc:cxnChg>
        <pc:cxnChg chg="add del mod">
          <ac:chgData name="Kun Suo" userId="41c30799-3a2b-4880-86a3-8488be07954a" providerId="ADAL" clId="{1CA2C3E9-5BE7-364B-B843-E05DDD72AB86}" dt="2020-01-30T20:41:41.817" v="1306" actId="478"/>
          <ac:cxnSpMkLst>
            <pc:docMk/>
            <pc:sldMk cId="4250979700" sldId="611"/>
            <ac:cxnSpMk id="24" creationId="{F31CD822-BD03-4342-A477-24E4D9D4180E}"/>
          </ac:cxnSpMkLst>
        </pc:cxnChg>
        <pc:cxnChg chg="add del mod">
          <ac:chgData name="Kun Suo" userId="41c30799-3a2b-4880-86a3-8488be07954a" providerId="ADAL" clId="{1CA2C3E9-5BE7-364B-B843-E05DDD72AB86}" dt="2020-01-30T20:41:42.437" v="1307" actId="478"/>
          <ac:cxnSpMkLst>
            <pc:docMk/>
            <pc:sldMk cId="4250979700" sldId="611"/>
            <ac:cxnSpMk id="25" creationId="{94D2D5ED-5E3F-4D4D-8201-3ADFB7FF414F}"/>
          </ac:cxnSpMkLst>
        </pc:cxnChg>
        <pc:cxnChg chg="add del">
          <ac:chgData name="Kun Suo" userId="41c30799-3a2b-4880-86a3-8488be07954a" providerId="ADAL" clId="{1CA2C3E9-5BE7-364B-B843-E05DDD72AB86}" dt="2020-01-30T20:41:43.394" v="1308" actId="478"/>
          <ac:cxnSpMkLst>
            <pc:docMk/>
            <pc:sldMk cId="4250979700" sldId="611"/>
            <ac:cxnSpMk id="26" creationId="{10CA21BA-E2A4-3B42-815E-6BC77984BF6E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04.966" v="1838"/>
        <pc:sldMkLst>
          <pc:docMk/>
          <pc:sldMk cId="3648795207" sldId="612"/>
        </pc:sldMkLst>
        <pc:spChg chg="mod">
          <ac:chgData name="Kun Suo" userId="41c30799-3a2b-4880-86a3-8488be07954a" providerId="ADAL" clId="{1CA2C3E9-5BE7-364B-B843-E05DDD72AB86}" dt="2020-01-30T21:14:04.966" v="1838"/>
          <ac:spMkLst>
            <pc:docMk/>
            <pc:sldMk cId="3648795207" sldId="612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3:41.879" v="1332" actId="478"/>
          <ac:spMkLst>
            <pc:docMk/>
            <pc:sldMk cId="3648795207" sldId="612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9:45.018" v="1392" actId="14100"/>
          <ac:spMkLst>
            <pc:docMk/>
            <pc:sldMk cId="3648795207" sldId="612"/>
            <ac:spMk id="9" creationId="{1020DBD6-518D-B74F-879B-564ACDD232E0}"/>
          </ac:spMkLst>
        </pc:spChg>
        <pc:graphicFrameChg chg="add mod modGraphic">
          <ac:chgData name="Kun Suo" userId="41c30799-3a2b-4880-86a3-8488be07954a" providerId="ADAL" clId="{1CA2C3E9-5BE7-364B-B843-E05DDD72AB86}" dt="2020-01-30T20:44:34.175" v="1348" actId="207"/>
          <ac:graphicFrameMkLst>
            <pc:docMk/>
            <pc:sldMk cId="3648795207" sldId="612"/>
            <ac:graphicFrameMk id="8" creationId="{64B6BB9B-B434-4F4A-B72D-52A5A54CA537}"/>
          </ac:graphicFrameMkLst>
        </pc:graphicFrameChg>
        <pc:picChg chg="add mod modCrop">
          <ac:chgData name="Kun Suo" userId="41c30799-3a2b-4880-86a3-8488be07954a" providerId="ADAL" clId="{1CA2C3E9-5BE7-364B-B843-E05DDD72AB86}" dt="2020-01-30T20:44:10.236" v="1343" actId="14100"/>
          <ac:picMkLst>
            <pc:docMk/>
            <pc:sldMk cId="3648795207" sldId="612"/>
            <ac:picMk id="6" creationId="{D2AEC5D3-7554-674C-986C-3FB841A51C58}"/>
          </ac:picMkLst>
        </pc:picChg>
        <pc:picChg chg="add mod modCrop">
          <ac:chgData name="Kun Suo" userId="41c30799-3a2b-4880-86a3-8488be07954a" providerId="ADAL" clId="{1CA2C3E9-5BE7-364B-B843-E05DDD72AB86}" dt="2020-01-30T20:44:14.547" v="1344" actId="1076"/>
          <ac:picMkLst>
            <pc:docMk/>
            <pc:sldMk cId="3648795207" sldId="612"/>
            <ac:picMk id="7" creationId="{755D5A1F-C0C8-394C-8F1F-74E94E575411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7.539" v="1839"/>
        <pc:sldMkLst>
          <pc:docMk/>
          <pc:sldMk cId="3810199043" sldId="613"/>
        </pc:sldMkLst>
        <pc:spChg chg="mod">
          <ac:chgData name="Kun Suo" userId="41c30799-3a2b-4880-86a3-8488be07954a" providerId="ADAL" clId="{1CA2C3E9-5BE7-364B-B843-E05DDD72AB86}" dt="2020-01-30T21:14:07.539" v="1839"/>
          <ac:spMkLst>
            <pc:docMk/>
            <pc:sldMk cId="3810199043" sldId="613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4:51.937" v="1350" actId="478"/>
          <ac:spMkLst>
            <pc:docMk/>
            <pc:sldMk cId="3810199043" sldId="613"/>
            <ac:spMk id="5" creationId="{354B2E94-F6EC-C44F-A16A-09CD4B80C3C0}"/>
          </ac:spMkLst>
        </pc:spChg>
        <pc:spChg chg="add del mod">
          <ac:chgData name="Kun Suo" userId="41c30799-3a2b-4880-86a3-8488be07954a" providerId="ADAL" clId="{1CA2C3E9-5BE7-364B-B843-E05DDD72AB86}" dt="2020-01-30T20:47:24.286" v="1373" actId="478"/>
          <ac:spMkLst>
            <pc:docMk/>
            <pc:sldMk cId="3810199043" sldId="613"/>
            <ac:spMk id="10" creationId="{5988111A-E15B-E946-B6B2-E9F81968194B}"/>
          </ac:spMkLst>
        </pc:spChg>
        <pc:spChg chg="add mod">
          <ac:chgData name="Kun Suo" userId="41c30799-3a2b-4880-86a3-8488be07954a" providerId="ADAL" clId="{1CA2C3E9-5BE7-364B-B843-E05DDD72AB86}" dt="2020-01-30T20:49:55.090" v="1395" actId="14100"/>
          <ac:spMkLst>
            <pc:docMk/>
            <pc:sldMk cId="3810199043" sldId="613"/>
            <ac:spMk id="15" creationId="{ACA195E1-BCC4-774F-A4D0-0E2DCEC77C6D}"/>
          </ac:spMkLst>
        </pc:spChg>
        <pc:spChg chg="add mod">
          <ac:chgData name="Kun Suo" userId="41c30799-3a2b-4880-86a3-8488be07954a" providerId="ADAL" clId="{1CA2C3E9-5BE7-364B-B843-E05DDD72AB86}" dt="2020-01-30T20:50:42.448" v="1445" actId="1076"/>
          <ac:spMkLst>
            <pc:docMk/>
            <pc:sldMk cId="3810199043" sldId="613"/>
            <ac:spMk id="16" creationId="{B6E13835-B59B-5143-87C6-0D348D76F82E}"/>
          </ac:spMkLst>
        </pc:spChg>
        <pc:spChg chg="add mod">
          <ac:chgData name="Kun Suo" userId="41c30799-3a2b-4880-86a3-8488be07954a" providerId="ADAL" clId="{1CA2C3E9-5BE7-364B-B843-E05DDD72AB86}" dt="2020-01-30T20:53:13.053" v="1522" actId="14100"/>
          <ac:spMkLst>
            <pc:docMk/>
            <pc:sldMk cId="3810199043" sldId="613"/>
            <ac:spMk id="25" creationId="{9B57507E-86B5-7249-ABC7-D0E1D9DDE1A2}"/>
          </ac:spMkLst>
        </pc:spChg>
        <pc:graphicFrameChg chg="add mod">
          <ac:chgData name="Kun Suo" userId="41c30799-3a2b-4880-86a3-8488be07954a" providerId="ADAL" clId="{1CA2C3E9-5BE7-364B-B843-E05DDD72AB86}" dt="2020-01-30T20:46:45.296" v="1365" actId="1076"/>
          <ac:graphicFrameMkLst>
            <pc:docMk/>
            <pc:sldMk cId="3810199043" sldId="613"/>
            <ac:graphicFrameMk id="9" creationId="{F8FF38FE-6BE1-764D-A3A0-41EE7406E206}"/>
          </ac:graphicFrameMkLst>
        </pc:graphicFrameChg>
        <pc:picChg chg="add del mod modCrop">
          <ac:chgData name="Kun Suo" userId="41c30799-3a2b-4880-86a3-8488be07954a" providerId="ADAL" clId="{1CA2C3E9-5BE7-364B-B843-E05DDD72AB86}" dt="2020-01-30T20:45:49.942" v="1359" actId="478"/>
          <ac:picMkLst>
            <pc:docMk/>
            <pc:sldMk cId="3810199043" sldId="613"/>
            <ac:picMk id="6" creationId="{91534F95-6D1F-124F-A2F7-7006FBEC943E}"/>
          </ac:picMkLst>
        </pc:picChg>
        <pc:picChg chg="add mod">
          <ac:chgData name="Kun Suo" userId="41c30799-3a2b-4880-86a3-8488be07954a" providerId="ADAL" clId="{1CA2C3E9-5BE7-364B-B843-E05DDD72AB86}" dt="2020-01-30T20:45:54.255" v="1362" actId="1076"/>
          <ac:picMkLst>
            <pc:docMk/>
            <pc:sldMk cId="3810199043" sldId="613"/>
            <ac:picMk id="7" creationId="{6898AAA5-D2A1-6748-BEF7-9E6EA27249B7}"/>
          </ac:picMkLst>
        </pc:picChg>
        <pc:inkChg chg="add">
          <ac:chgData name="Kun Suo" userId="41c30799-3a2b-4880-86a3-8488be07954a" providerId="ADAL" clId="{1CA2C3E9-5BE7-364B-B843-E05DDD72AB86}" dt="2020-01-30T20:46:24.800" v="1363" actId="9405"/>
          <ac:inkMkLst>
            <pc:docMk/>
            <pc:sldMk cId="3810199043" sldId="613"/>
            <ac:inkMk id="8" creationId="{3673B4EF-C250-F440-89D3-1140F24D9DC6}"/>
          </ac:inkMkLst>
        </pc:inkChg>
        <pc:inkChg chg="add mod">
          <ac:chgData name="Kun Suo" userId="41c30799-3a2b-4880-86a3-8488be07954a" providerId="ADAL" clId="{1CA2C3E9-5BE7-364B-B843-E05DDD72AB86}" dt="2020-01-30T20:49:15.954" v="1377" actId="1076"/>
          <ac:inkMkLst>
            <pc:docMk/>
            <pc:sldMk cId="3810199043" sldId="613"/>
            <ac:inkMk id="13" creationId="{C140B41E-BCBD-F044-9A5D-8DE221FAC9CC}"/>
          </ac:inkMkLst>
        </pc:inkChg>
        <pc:inkChg chg="add">
          <ac:chgData name="Kun Suo" userId="41c30799-3a2b-4880-86a3-8488be07954a" providerId="ADAL" clId="{1CA2C3E9-5BE7-364B-B843-E05DDD72AB86}" dt="2020-01-30T20:51:51.196" v="1454" actId="9405"/>
          <ac:inkMkLst>
            <pc:docMk/>
            <pc:sldMk cId="3810199043" sldId="613"/>
            <ac:inkMk id="17" creationId="{8E3DFBA5-CD3E-CE4B-A1D9-6A69FAF1E317}"/>
          </ac:inkMkLst>
        </pc:inkChg>
        <pc:inkChg chg="add">
          <ac:chgData name="Kun Suo" userId="41c30799-3a2b-4880-86a3-8488be07954a" providerId="ADAL" clId="{1CA2C3E9-5BE7-364B-B843-E05DDD72AB86}" dt="2020-01-30T20:51:55.755" v="1455" actId="9405"/>
          <ac:inkMkLst>
            <pc:docMk/>
            <pc:sldMk cId="3810199043" sldId="613"/>
            <ac:inkMk id="18" creationId="{3AD35414-463A-894C-AB6E-F16CD39D38F0}"/>
          </ac:inkMkLst>
        </pc:inkChg>
        <pc:inkChg chg="add">
          <ac:chgData name="Kun Suo" userId="41c30799-3a2b-4880-86a3-8488be07954a" providerId="ADAL" clId="{1CA2C3E9-5BE7-364B-B843-E05DDD72AB86}" dt="2020-01-30T20:52:00.443" v="1456" actId="9405"/>
          <ac:inkMkLst>
            <pc:docMk/>
            <pc:sldMk cId="3810199043" sldId="613"/>
            <ac:inkMk id="19" creationId="{58194C23-4C8A-B441-B377-687ECE8E6312}"/>
          </ac:inkMkLst>
        </pc:inkChg>
        <pc:inkChg chg="add">
          <ac:chgData name="Kun Suo" userId="41c30799-3a2b-4880-86a3-8488be07954a" providerId="ADAL" clId="{1CA2C3E9-5BE7-364B-B843-E05DDD72AB86}" dt="2020-01-30T20:52:04.844" v="1457" actId="9405"/>
          <ac:inkMkLst>
            <pc:docMk/>
            <pc:sldMk cId="3810199043" sldId="613"/>
            <ac:inkMk id="20" creationId="{6488E289-582D-1E42-A6D0-66E77D66618E}"/>
          </ac:inkMkLst>
        </pc:inkChg>
        <pc:inkChg chg="add">
          <ac:chgData name="Kun Suo" userId="41c30799-3a2b-4880-86a3-8488be07954a" providerId="ADAL" clId="{1CA2C3E9-5BE7-364B-B843-E05DDD72AB86}" dt="2020-01-30T20:52:09.956" v="1458" actId="9405"/>
          <ac:inkMkLst>
            <pc:docMk/>
            <pc:sldMk cId="3810199043" sldId="613"/>
            <ac:inkMk id="21" creationId="{D583B8F0-103B-564B-832B-60AC1A4D864B}"/>
          </ac:inkMkLst>
        </pc:inkChg>
        <pc:inkChg chg="add">
          <ac:chgData name="Kun Suo" userId="41c30799-3a2b-4880-86a3-8488be07954a" providerId="ADAL" clId="{1CA2C3E9-5BE7-364B-B843-E05DDD72AB86}" dt="2020-01-30T20:52:14.292" v="1459" actId="9405"/>
          <ac:inkMkLst>
            <pc:docMk/>
            <pc:sldMk cId="3810199043" sldId="613"/>
            <ac:inkMk id="22" creationId="{538CA4A6-2162-DE47-80E6-91CB199E7F2B}"/>
          </ac:inkMkLst>
        </pc:inkChg>
        <pc:inkChg chg="add">
          <ac:chgData name="Kun Suo" userId="41c30799-3a2b-4880-86a3-8488be07954a" providerId="ADAL" clId="{1CA2C3E9-5BE7-364B-B843-E05DDD72AB86}" dt="2020-01-30T20:52:19.204" v="1460" actId="9405"/>
          <ac:inkMkLst>
            <pc:docMk/>
            <pc:sldMk cId="3810199043" sldId="613"/>
            <ac:inkMk id="23" creationId="{A13BA959-15B3-0E4C-948D-F41E7ADFD46E}"/>
          </ac:inkMkLst>
        </pc:inkChg>
        <pc:inkChg chg="add">
          <ac:chgData name="Kun Suo" userId="41c30799-3a2b-4880-86a3-8488be07954a" providerId="ADAL" clId="{1CA2C3E9-5BE7-364B-B843-E05DDD72AB86}" dt="2020-01-30T20:52:26.526" v="1461" actId="9405"/>
          <ac:inkMkLst>
            <pc:docMk/>
            <pc:sldMk cId="3810199043" sldId="613"/>
            <ac:inkMk id="24" creationId="{B7934E01-F6BD-6644-A4E2-26EBD87C3D89}"/>
          </ac:inkMkLst>
        </pc:inkChg>
        <pc:cxnChg chg="add mod">
          <ac:chgData name="Kun Suo" userId="41c30799-3a2b-4880-86a3-8488be07954a" providerId="ADAL" clId="{1CA2C3E9-5BE7-364B-B843-E05DDD72AB86}" dt="2020-01-30T20:49:22.689" v="1378" actId="14100"/>
          <ac:cxnSpMkLst>
            <pc:docMk/>
            <pc:sldMk cId="3810199043" sldId="613"/>
            <ac:cxnSpMk id="12" creationId="{41DB89C1-5236-404A-924B-BEC1029C6316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10.046" v="1840"/>
        <pc:sldMkLst>
          <pc:docMk/>
          <pc:sldMk cId="3742520015" sldId="614"/>
        </pc:sldMkLst>
        <pc:spChg chg="mod">
          <ac:chgData name="Kun Suo" userId="41c30799-3a2b-4880-86a3-8488be07954a" providerId="ADAL" clId="{1CA2C3E9-5BE7-364B-B843-E05DDD72AB86}" dt="2020-01-30T21:14:10.046" v="1840"/>
          <ac:spMkLst>
            <pc:docMk/>
            <pc:sldMk cId="3742520015" sldId="614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3:34.496" v="1525" actId="478"/>
          <ac:spMkLst>
            <pc:docMk/>
            <pc:sldMk cId="3742520015" sldId="614"/>
            <ac:spMk id="5" creationId="{354B2E94-F6EC-C44F-A16A-09CD4B80C3C0}"/>
          </ac:spMkLst>
        </pc:spChg>
        <pc:graphicFrameChg chg="add">
          <ac:chgData name="Kun Suo" userId="41c30799-3a2b-4880-86a3-8488be07954a" providerId="ADAL" clId="{1CA2C3E9-5BE7-364B-B843-E05DDD72AB86}" dt="2020-01-30T20:53:32.105" v="1524"/>
          <ac:graphicFrameMkLst>
            <pc:docMk/>
            <pc:sldMk cId="3742520015" sldId="614"/>
            <ac:graphicFrameMk id="6" creationId="{325B8E4A-2634-3749-9086-FB893A0EF6FC}"/>
          </ac:graphicFrameMkLst>
        </pc:graphicFrameChg>
        <pc:picChg chg="add mod">
          <ac:chgData name="Kun Suo" userId="41c30799-3a2b-4880-86a3-8488be07954a" providerId="ADAL" clId="{1CA2C3E9-5BE7-364B-B843-E05DDD72AB86}" dt="2020-01-30T20:54:16.255" v="1533" actId="1076"/>
          <ac:picMkLst>
            <pc:docMk/>
            <pc:sldMk cId="3742520015" sldId="614"/>
            <ac:picMk id="15" creationId="{C14DFADD-6C95-DE42-9477-69076071AC0B}"/>
          </ac:picMkLst>
        </pc:picChg>
        <pc:picChg chg="add mod">
          <ac:chgData name="Kun Suo" userId="41c30799-3a2b-4880-86a3-8488be07954a" providerId="ADAL" clId="{1CA2C3E9-5BE7-364B-B843-E05DDD72AB86}" dt="2020-01-30T20:54:21.966" v="1535" actId="1076"/>
          <ac:picMkLst>
            <pc:docMk/>
            <pc:sldMk cId="3742520015" sldId="614"/>
            <ac:picMk id="16" creationId="{221BE708-0A8A-4745-BEF3-8F9D36DDEB06}"/>
          </ac:picMkLst>
        </pc:pic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7" creationId="{5B462056-CECC-664B-BF91-9F89E76C0E2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8" creationId="{5F684ACF-3CB7-FE4F-8BA5-76CA5126D881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9" creationId="{C82C8995-AFB7-3442-8EC0-D9FD62EAF94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0" creationId="{6D17901E-CC1D-8547-9ACD-8A3F49DE3E7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1" creationId="{4134CA68-A4A4-CB42-8096-8F429FA5E98A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2" creationId="{F543333F-19BB-734B-8180-7C89BB50F01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3" creationId="{AD68475E-4C0E-7F40-A24D-45AE080570C8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4" creationId="{0457215E-6027-0143-B63C-9A4B6D425623}"/>
          </ac:inkMkLst>
        </pc:inkChg>
      </pc:sldChg>
      <pc:sldChg chg="addSp delSp modSp add">
        <pc:chgData name="Kun Suo" userId="41c30799-3a2b-4880-86a3-8488be07954a" providerId="ADAL" clId="{1CA2C3E9-5BE7-364B-B843-E05DDD72AB86}" dt="2020-01-30T21:15:41.719" v="1843" actId="14100"/>
        <pc:sldMkLst>
          <pc:docMk/>
          <pc:sldMk cId="1624600474" sldId="615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1624600474" sldId="615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9:20.021" v="1597" actId="478"/>
          <ac:spMkLst>
            <pc:docMk/>
            <pc:sldMk cId="1624600474" sldId="615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59:49.035" v="1605" actId="1076"/>
          <ac:spMkLst>
            <pc:docMk/>
            <pc:sldMk cId="1624600474" sldId="615"/>
            <ac:spMk id="10" creationId="{7CB1E1C3-5427-D74E-A609-FC23EB4B7D4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1" creationId="{34930418-904A-D347-B09A-526533846D45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2" creationId="{2CC84112-E1DE-5743-AF63-9B85E6931EBC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3" creationId="{1EF79309-C223-EA4F-98E3-E675C48C02A7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4" creationId="{F72205EE-49DE-A54A-9DEF-8F6B6069258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5" creationId="{D73BE788-D744-0545-86B5-37B7405545EA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6" creationId="{2EFFA6AC-095F-DD4E-BC3B-987264456C62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7" creationId="{6E0B70FE-1A2F-8643-8F25-8A14FBA8F498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8" creationId="{0209760F-4978-2347-A272-0EA459EA7603}"/>
          </ac:spMkLst>
        </pc:spChg>
        <pc:spChg chg="add mod">
          <ac:chgData name="Kun Suo" userId="41c30799-3a2b-4880-86a3-8488be07954a" providerId="ADAL" clId="{1CA2C3E9-5BE7-364B-B843-E05DDD72AB86}" dt="2020-01-30T21:15:41.719" v="1843" actId="14100"/>
          <ac:spMkLst>
            <pc:docMk/>
            <pc:sldMk cId="1624600474" sldId="615"/>
            <ac:spMk id="28" creationId="{CA864401-ACF9-754D-9B5C-C405454CAD4B}"/>
          </ac:spMkLst>
        </pc:spChg>
        <pc:graphicFrameChg chg="add mod modGraphic">
          <ac:chgData name="Kun Suo" userId="41c30799-3a2b-4880-86a3-8488be07954a" providerId="ADAL" clId="{1CA2C3E9-5BE7-364B-B843-E05DDD72AB86}" dt="2020-01-30T21:00:39.707" v="1678" actId="1076"/>
          <ac:graphicFrameMkLst>
            <pc:docMk/>
            <pc:sldMk cId="1624600474" sldId="615"/>
            <ac:graphicFrameMk id="27" creationId="{7F768E0F-8EE2-D348-B21D-A9B563ABD217}"/>
          </ac:graphicFrameMkLst>
        </pc:graphicFrameChg>
        <pc:picChg chg="add mod">
          <ac:chgData name="Kun Suo" userId="41c30799-3a2b-4880-86a3-8488be07954a" providerId="ADAL" clId="{1CA2C3E9-5BE7-364B-B843-E05DDD72AB86}" dt="2020-01-30T20:59:49.035" v="1605" actId="1076"/>
          <ac:picMkLst>
            <pc:docMk/>
            <pc:sldMk cId="1624600474" sldId="615"/>
            <ac:picMk id="6" creationId="{E67053DB-E850-FB44-A2CE-C8D06A460C90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7" creationId="{3148099F-AC03-EB4F-A39C-5557103D1EC2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8" creationId="{15D3FF26-CDCB-7C43-AE37-4604AA96CA37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9" creationId="{D41A5882-6DF9-2542-AAE0-B4FD6A75F5AA}"/>
          </ac:picMkLst>
        </pc:picChg>
        <pc:cxnChg chg="add mod">
          <ac:chgData name="Kun Suo" userId="41c30799-3a2b-4880-86a3-8488be07954a" providerId="ADAL" clId="{1CA2C3E9-5BE7-364B-B843-E05DDD72AB86}" dt="2020-01-30T20:59:01.267" v="1590" actId="14100"/>
          <ac:cxnSpMkLst>
            <pc:docMk/>
            <pc:sldMk cId="1624600474" sldId="615"/>
            <ac:cxnSpMk id="19" creationId="{B1BBDC26-566F-0640-B38F-C8A1F59C1314}"/>
          </ac:cxnSpMkLst>
        </pc:cxnChg>
        <pc:cxnChg chg="add mod">
          <ac:chgData name="Kun Suo" userId="41c30799-3a2b-4880-86a3-8488be07954a" providerId="ADAL" clId="{1CA2C3E9-5BE7-364B-B843-E05DDD72AB86}" dt="2020-01-30T20:59:07.818" v="1593" actId="14100"/>
          <ac:cxnSpMkLst>
            <pc:docMk/>
            <pc:sldMk cId="1624600474" sldId="615"/>
            <ac:cxnSpMk id="20" creationId="{85FF59E5-A7BB-9B4A-BE24-0F9FCC1F91BE}"/>
          </ac:cxnSpMkLst>
        </pc:cxnChg>
        <pc:cxnChg chg="add mod">
          <ac:chgData name="Kun Suo" userId="41c30799-3a2b-4880-86a3-8488be07954a" providerId="ADAL" clId="{1CA2C3E9-5BE7-364B-B843-E05DDD72AB86}" dt="2020-01-30T20:59:13.826" v="1596" actId="14100"/>
          <ac:cxnSpMkLst>
            <pc:docMk/>
            <pc:sldMk cId="1624600474" sldId="615"/>
            <ac:cxnSpMk id="21" creationId="{D76889AF-182F-4949-8C92-8C6B3CC842C9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37.160" v="1841"/>
        <pc:sldMkLst>
          <pc:docMk/>
          <pc:sldMk cId="2323268676" sldId="616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323268676" sldId="616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1:20.346" v="1680" actId="478"/>
          <ac:spMkLst>
            <pc:docMk/>
            <pc:sldMk cId="2323268676" sldId="616"/>
            <ac:spMk id="5" creationId="{354B2E94-F6EC-C44F-A16A-09CD4B80C3C0}"/>
          </ac:spMkLst>
        </pc:sp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6" creationId="{63AA69FA-8445-1A4A-A00D-A4FC7F03477E}"/>
          </ac:picMkLst>
        </pc:pic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7" creationId="{4BD32A21-92B2-704E-B790-C4AF7B79DE4E}"/>
          </ac:picMkLst>
        </pc:picChg>
      </pc:sldChg>
      <pc:sldChg chg="addSp delSp modSp add">
        <pc:chgData name="Kun Suo" userId="41c30799-3a2b-4880-86a3-8488be07954a" providerId="ADAL" clId="{1CA2C3E9-5BE7-364B-B843-E05DDD72AB86}" dt="2020-01-30T21:24:55.693" v="2097" actId="122"/>
        <pc:sldMkLst>
          <pc:docMk/>
          <pc:sldMk cId="2214884428" sldId="617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214884428" sldId="617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6:04.080" v="1816" actId="478"/>
          <ac:spMkLst>
            <pc:docMk/>
            <pc:sldMk cId="2214884428" sldId="617"/>
            <ac:spMk id="5" creationId="{354B2E94-F6EC-C44F-A16A-09CD4B80C3C0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0" creationId="{F9607125-49FB-5E4C-9A70-19D2DED2AD49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1" creationId="{3A62AFFA-5BA9-E14E-B38B-C9263EDD26D2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2" creationId="{4434C79D-FA69-5E4A-B9FD-3F0E8CAC5971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3" creationId="{57A81AFC-E71F-5A4D-9B8B-4E0A96C1FA85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4" creationId="{2224255D-EA78-1047-99BA-20A26A4374EF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5" creationId="{9EBE4A28-0608-8D40-8B2A-B369AA9389D8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6" creationId="{49B7D8D2-7087-7142-8FDC-88FE41336E43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7" creationId="{4D0B81F8-07DC-BC49-AC49-BA722C0F8D87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8" creationId="{98306244-31CF-8F4C-883C-43071A76435E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23" creationId="{EB2761C6-4A7D-1049-B59C-801C9293A42F}"/>
          </ac:spMkLst>
        </pc:spChg>
        <pc:graphicFrameChg chg="add del">
          <ac:chgData name="Kun Suo" userId="41c30799-3a2b-4880-86a3-8488be07954a" providerId="ADAL" clId="{1CA2C3E9-5BE7-364B-B843-E05DDD72AB86}" dt="2020-01-30T21:06:17.861" v="1817" actId="478"/>
          <ac:graphicFrameMkLst>
            <pc:docMk/>
            <pc:sldMk cId="2214884428" sldId="617"/>
            <ac:graphicFrameMk id="22" creationId="{A33E4D9C-E25E-744F-B2DB-8D2464598F82}"/>
          </ac:graphicFrameMkLst>
        </pc:graphicFrameChg>
        <pc:graphicFrameChg chg="add mod modGraphic">
          <ac:chgData name="Kun Suo" userId="41c30799-3a2b-4880-86a3-8488be07954a" providerId="ADAL" clId="{1CA2C3E9-5BE7-364B-B843-E05DDD72AB86}" dt="2020-01-30T21:24:55.693" v="2097" actId="122"/>
          <ac:graphicFrameMkLst>
            <pc:docMk/>
            <pc:sldMk cId="2214884428" sldId="617"/>
            <ac:graphicFrameMk id="26" creationId="{10C158D8-59C4-1749-8CCA-413A76EDE2EC}"/>
          </ac:graphicFrameMkLst>
        </pc:graphicFrame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6" creationId="{D021F202-EC21-5B49-9ECD-1FC751F5DC3C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7" creationId="{FECA8BD8-701F-FA42-A9C1-C8FFAC963987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8" creationId="{B35F0809-C6BF-114D-8891-6E3A6D8977D0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9" creationId="{F7A06E29-60D8-EE45-9093-48CDB4FE4BFD}"/>
          </ac:picMkLst>
        </pc:picChg>
        <pc:picChg chg="add mod modCrop">
          <ac:chgData name="Kun Suo" userId="41c30799-3a2b-4880-86a3-8488be07954a" providerId="ADAL" clId="{1CA2C3E9-5BE7-364B-B843-E05DDD72AB86}" dt="2020-01-30T21:24:37.927" v="2086" actId="732"/>
          <ac:picMkLst>
            <pc:docMk/>
            <pc:sldMk cId="2214884428" sldId="617"/>
            <ac:picMk id="24" creationId="{29D0634F-D70E-F246-8AD5-637DE9C6A902}"/>
          </ac:picMkLst>
        </pc:picChg>
        <pc:picChg chg="add mod">
          <ac:chgData name="Kun Suo" userId="41c30799-3a2b-4880-86a3-8488be07954a" providerId="ADAL" clId="{1CA2C3E9-5BE7-364B-B843-E05DDD72AB86}" dt="2020-01-30T21:06:41.652" v="1826" actId="14100"/>
          <ac:picMkLst>
            <pc:docMk/>
            <pc:sldMk cId="2214884428" sldId="617"/>
            <ac:picMk id="25" creationId="{21CC8A96-9612-9245-9202-9C6A63ED4DAA}"/>
          </ac:picMkLst>
        </pc:pic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19" creationId="{75925BFA-CD15-BC42-BD96-D732747A12C9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0" creationId="{9ADF4A45-0C85-6D41-ACBE-647B5C04FBE2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1" creationId="{DD0BFC99-A89C-884B-8440-6635D41805EE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8:58.449" v="2330" actId="1076"/>
        <pc:sldMkLst>
          <pc:docMk/>
          <pc:sldMk cId="3882844143" sldId="618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3882844143" sldId="618"/>
            <ac:spMk id="2" creationId="{2E9F3E4E-CCBC-3F47-B231-2577D9D5F6E7}"/>
          </ac:spMkLst>
        </pc:spChg>
        <pc:spChg chg="add del mod">
          <ac:chgData name="Kun Suo" userId="41c30799-3a2b-4880-86a3-8488be07954a" providerId="ADAL" clId="{1CA2C3E9-5BE7-364B-B843-E05DDD72AB86}" dt="2020-01-30T21:03:39.674" v="1709" actId="478"/>
          <ac:spMkLst>
            <pc:docMk/>
            <pc:sldMk cId="3882844143" sldId="618"/>
            <ac:spMk id="10" creationId="{580534CE-FFE7-8041-B103-E6B94C5D4E86}"/>
          </ac:spMkLst>
        </pc:spChg>
        <pc:spChg chg="add mod">
          <ac:chgData name="Kun Suo" userId="41c30799-3a2b-4880-86a3-8488be07954a" providerId="ADAL" clId="{1CA2C3E9-5BE7-364B-B843-E05DDD72AB86}" dt="2020-01-30T21:04:24.376" v="1762" actId="14100"/>
          <ac:spMkLst>
            <pc:docMk/>
            <pc:sldMk cId="3882844143" sldId="618"/>
            <ac:spMk id="13" creationId="{B06BB798-7002-0747-A921-4AEA104C95FF}"/>
          </ac:spMkLst>
        </pc:spChg>
        <pc:spChg chg="add mod">
          <ac:chgData name="Kun Suo" userId="41c30799-3a2b-4880-86a3-8488be07954a" providerId="ADAL" clId="{1CA2C3E9-5BE7-364B-B843-E05DDD72AB86}" dt="2020-01-30T21:04:41.923" v="1765" actId="14100"/>
          <ac:spMkLst>
            <pc:docMk/>
            <pc:sldMk cId="3882844143" sldId="618"/>
            <ac:spMk id="14" creationId="{59FF1EB3-C8BD-2247-BB16-462F8955086E}"/>
          </ac:spMkLst>
        </pc:spChg>
        <pc:spChg chg="add mod">
          <ac:chgData name="Kun Suo" userId="41c30799-3a2b-4880-86a3-8488be07954a" providerId="ADAL" clId="{1CA2C3E9-5BE7-364B-B843-E05DDD72AB86}" dt="2020-01-30T21:05:05.649" v="1785" actId="14100"/>
          <ac:spMkLst>
            <pc:docMk/>
            <pc:sldMk cId="3882844143" sldId="618"/>
            <ac:spMk id="15" creationId="{F429B220-30FD-3344-BE27-BED9E0F239B2}"/>
          </ac:spMkLst>
        </pc:spChg>
        <pc:spChg chg="add mod">
          <ac:chgData name="Kun Suo" userId="41c30799-3a2b-4880-86a3-8488be07954a" providerId="ADAL" clId="{1CA2C3E9-5BE7-364B-B843-E05DDD72AB86}" dt="2020-01-30T21:05:41.004" v="1813" actId="14100"/>
          <ac:spMkLst>
            <pc:docMk/>
            <pc:sldMk cId="3882844143" sldId="618"/>
            <ac:spMk id="16" creationId="{95B8F6FC-F807-B54E-A1D8-D57C460B157C}"/>
          </ac:spMkLst>
        </pc:spChg>
        <pc:graphicFrameChg chg="add mod modGraphic">
          <ac:chgData name="Kun Suo" userId="41c30799-3a2b-4880-86a3-8488be07954a" providerId="ADAL" clId="{1CA2C3E9-5BE7-364B-B843-E05DDD72AB86}" dt="2020-02-03T01:08:58.449" v="2330" actId="1076"/>
          <ac:graphicFrameMkLst>
            <pc:docMk/>
            <pc:sldMk cId="3882844143" sldId="618"/>
            <ac:graphicFrameMk id="9" creationId="{8F37EC32-15CD-AE4F-AD3D-973EC15F5BD6}"/>
          </ac:graphicFrameMkLst>
        </pc:graphicFrameChg>
        <pc:picChg chg="add mod">
          <ac:chgData name="Kun Suo" userId="41c30799-3a2b-4880-86a3-8488be07954a" providerId="ADAL" clId="{1CA2C3E9-5BE7-364B-B843-E05DDD72AB86}" dt="2020-01-30T21:02:42.829" v="1703" actId="1076"/>
          <ac:picMkLst>
            <pc:docMk/>
            <pc:sldMk cId="3882844143" sldId="618"/>
            <ac:picMk id="5" creationId="{591A6F14-5D9C-5849-952D-CC170884022E}"/>
          </ac:picMkLst>
        </pc:picChg>
        <pc:picChg chg="del mod modCrop">
          <ac:chgData name="Kun Suo" userId="41c30799-3a2b-4880-86a3-8488be07954a" providerId="ADAL" clId="{1CA2C3E9-5BE7-364B-B843-E05DDD72AB86}" dt="2020-01-30T21:02:16.729" v="1696" actId="478"/>
          <ac:picMkLst>
            <pc:docMk/>
            <pc:sldMk cId="3882844143" sldId="618"/>
            <ac:picMk id="6" creationId="{63AA69FA-8445-1A4A-A00D-A4FC7F03477E}"/>
          </ac:picMkLst>
        </pc:picChg>
        <pc:picChg chg="del">
          <ac:chgData name="Kun Suo" userId="41c30799-3a2b-4880-86a3-8488be07954a" providerId="ADAL" clId="{1CA2C3E9-5BE7-364B-B843-E05DDD72AB86}" dt="2020-01-30T21:02:03.496" v="1694" actId="478"/>
          <ac:picMkLst>
            <pc:docMk/>
            <pc:sldMk cId="3882844143" sldId="618"/>
            <ac:picMk id="7" creationId="{4BD32A21-92B2-704E-B790-C4AF7B79DE4E}"/>
          </ac:picMkLst>
        </pc:picChg>
        <pc:inkChg chg="add">
          <ac:chgData name="Kun Suo" userId="41c30799-3a2b-4880-86a3-8488be07954a" providerId="ADAL" clId="{1CA2C3E9-5BE7-364B-B843-E05DDD72AB86}" dt="2020-01-30T21:03:12.381" v="1704" actId="9405"/>
          <ac:inkMkLst>
            <pc:docMk/>
            <pc:sldMk cId="3882844143" sldId="618"/>
            <ac:inkMk id="8" creationId="{00BAD1C5-B6A7-BC4B-838F-C1DDD77891C9}"/>
          </ac:inkMkLst>
        </pc:inkChg>
        <pc:cxnChg chg="add mod">
          <ac:chgData name="Kun Suo" userId="41c30799-3a2b-4880-86a3-8488be07954a" providerId="ADAL" clId="{1CA2C3E9-5BE7-364B-B843-E05DDD72AB86}" dt="2020-02-03T01:08:55.234" v="2329" actId="14100"/>
          <ac:cxnSpMkLst>
            <pc:docMk/>
            <pc:sldMk cId="3882844143" sldId="618"/>
            <ac:cxnSpMk id="12" creationId="{E776C718-D411-8D45-8704-EAFF20F7B4C8}"/>
          </ac:cxnSpMkLst>
        </pc:cxnChg>
      </pc:sldChg>
      <pc:sldChg chg="modSp add">
        <pc:chgData name="Kun Suo" userId="41c30799-3a2b-4880-86a3-8488be07954a" providerId="ADAL" clId="{1CA2C3E9-5BE7-364B-B843-E05DDD72AB86}" dt="2020-01-30T21:12:24.772" v="1833" actId="1076"/>
        <pc:sldMkLst>
          <pc:docMk/>
          <pc:sldMk cId="1832539542" sldId="619"/>
        </pc:sldMkLst>
        <pc:spChg chg="mod">
          <ac:chgData name="Kun Suo" userId="41c30799-3a2b-4880-86a3-8488be07954a" providerId="ADAL" clId="{1CA2C3E9-5BE7-364B-B843-E05DDD72AB86}" dt="2020-01-30T21:12:24.772" v="1833" actId="1076"/>
          <ac:spMkLst>
            <pc:docMk/>
            <pc:sldMk cId="1832539542" sldId="619"/>
            <ac:spMk id="15" creationId="{5E45AD1F-0801-D94B-8621-E5EB76AA0BD1}"/>
          </ac:spMkLst>
        </pc:spChg>
      </pc:sldChg>
      <pc:sldChg chg="add del">
        <pc:chgData name="Kun Suo" userId="41c30799-3a2b-4880-86a3-8488be07954a" providerId="ADAL" clId="{1CA2C3E9-5BE7-364B-B843-E05DDD72AB86}" dt="2020-01-30T21:08:50.258" v="1828"/>
        <pc:sldMkLst>
          <pc:docMk/>
          <pc:sldMk cId="2920169551" sldId="619"/>
        </pc:sldMkLst>
      </pc:sldChg>
      <pc:sldChg chg="add">
        <pc:chgData name="Kun Suo" userId="41c30799-3a2b-4880-86a3-8488be07954a" providerId="ADAL" clId="{1CA2C3E9-5BE7-364B-B843-E05DDD72AB86}" dt="2020-01-30T21:16:18.423" v="1844"/>
        <pc:sldMkLst>
          <pc:docMk/>
          <pc:sldMk cId="2659064750" sldId="620"/>
        </pc:sldMkLst>
      </pc:sldChg>
      <pc:sldChg chg="modSp add">
        <pc:chgData name="Kun Suo" userId="41c30799-3a2b-4880-86a3-8488be07954a" providerId="ADAL" clId="{1CA2C3E9-5BE7-364B-B843-E05DDD72AB86}" dt="2020-02-03T01:09:59.239" v="2334" actId="688"/>
        <pc:sldMkLst>
          <pc:docMk/>
          <pc:sldMk cId="3935500969" sldId="621"/>
        </pc:sldMkLst>
        <pc:picChg chg="mod modCrop">
          <ac:chgData name="Kun Suo" userId="41c30799-3a2b-4880-86a3-8488be07954a" providerId="ADAL" clId="{1CA2C3E9-5BE7-364B-B843-E05DDD72AB86}" dt="2020-02-03T01:09:45.777" v="2332" actId="688"/>
          <ac:picMkLst>
            <pc:docMk/>
            <pc:sldMk cId="3935500969" sldId="621"/>
            <ac:picMk id="15" creationId="{B4F1C2EE-B686-084D-8AD7-2259F3E21F47}"/>
          </ac:picMkLst>
        </pc:picChg>
        <pc:picChg chg="mod modCrop">
          <ac:chgData name="Kun Suo" userId="41c30799-3a2b-4880-86a3-8488be07954a" providerId="ADAL" clId="{1CA2C3E9-5BE7-364B-B843-E05DDD72AB86}" dt="2020-02-03T01:09:59.239" v="2334" actId="688"/>
          <ac:picMkLst>
            <pc:docMk/>
            <pc:sldMk cId="3935500969" sldId="621"/>
            <ac:picMk id="16" creationId="{AAAF7790-2BC1-C545-8910-150EC6EAC764}"/>
          </ac:picMkLst>
        </pc:picChg>
      </pc:sldChg>
      <pc:sldChg chg="addSp delSp modSp add ord modAnim">
        <pc:chgData name="Kun Suo" userId="41c30799-3a2b-4880-86a3-8488be07954a" providerId="ADAL" clId="{1CA2C3E9-5BE7-364B-B843-E05DDD72AB86}" dt="2020-02-03T01:10:10.343" v="2336"/>
        <pc:sldMkLst>
          <pc:docMk/>
          <pc:sldMk cId="24293946" sldId="622"/>
        </pc:sldMkLst>
        <pc:spChg chg="mod">
          <ac:chgData name="Kun Suo" userId="41c30799-3a2b-4880-86a3-8488be07954a" providerId="ADAL" clId="{1CA2C3E9-5BE7-364B-B843-E05DDD72AB86}" dt="2020-01-30T21:17:34.935" v="1900" actId="20577"/>
          <ac:spMkLst>
            <pc:docMk/>
            <pc:sldMk cId="24293946" sldId="622"/>
            <ac:spMk id="2" creationId="{02042D0D-E9BE-7848-8BF9-50E69EEC575B}"/>
          </ac:spMkLst>
        </pc:spChg>
        <pc:spChg chg="del">
          <ac:chgData name="Kun Suo" userId="41c30799-3a2b-4880-86a3-8488be07954a" providerId="ADAL" clId="{1CA2C3E9-5BE7-364B-B843-E05DDD72AB86}" dt="2020-01-30T21:17:38.142" v="1901" actId="478"/>
          <ac:spMkLst>
            <pc:docMk/>
            <pc:sldMk cId="24293946" sldId="622"/>
            <ac:spMk id="5" creationId="{2049BBC0-5D21-8C49-B402-536B673EA167}"/>
          </ac:spMkLst>
        </pc:spChg>
        <pc:spChg chg="add">
          <ac:chgData name="Kun Suo" userId="41c30799-3a2b-4880-86a3-8488be07954a" providerId="ADAL" clId="{1CA2C3E9-5BE7-364B-B843-E05DDD72AB86}" dt="2020-01-30T21:17:45.473" v="1902"/>
          <ac:spMkLst>
            <pc:docMk/>
            <pc:sldMk cId="24293946" sldId="622"/>
            <ac:spMk id="7" creationId="{E995B31F-C115-5146-B872-A34D415EF004}"/>
          </ac:spMkLst>
        </pc:spChg>
        <pc:spChg chg="add mod">
          <ac:chgData name="Kun Suo" userId="41c30799-3a2b-4880-86a3-8488be07954a" providerId="ADAL" clId="{1CA2C3E9-5BE7-364B-B843-E05DDD72AB86}" dt="2020-01-30T21:17:58.233" v="1904" actId="1076"/>
          <ac:spMkLst>
            <pc:docMk/>
            <pc:sldMk cId="24293946" sldId="622"/>
            <ac:spMk id="8" creationId="{D6C62EF7-4B83-8045-AB8A-EF2950BD14E5}"/>
          </ac:spMkLst>
        </pc:spChg>
        <pc:spChg chg="add mod">
          <ac:chgData name="Kun Suo" userId="41c30799-3a2b-4880-86a3-8488be07954a" providerId="ADAL" clId="{1CA2C3E9-5BE7-364B-B843-E05DDD72AB86}" dt="2020-01-30T21:19:14.546" v="1966" actId="1076"/>
          <ac:spMkLst>
            <pc:docMk/>
            <pc:sldMk cId="24293946" sldId="622"/>
            <ac:spMk id="11" creationId="{AD821D6F-4A55-EC49-9860-D582BD2AF419}"/>
          </ac:spMkLst>
        </pc:spChg>
        <pc:spChg chg="add mod">
          <ac:chgData name="Kun Suo" userId="41c30799-3a2b-4880-86a3-8488be07954a" providerId="ADAL" clId="{1CA2C3E9-5BE7-364B-B843-E05DDD72AB86}" dt="2020-01-30T21:20:05.443" v="1982" actId="1076"/>
          <ac:spMkLst>
            <pc:docMk/>
            <pc:sldMk cId="24293946" sldId="622"/>
            <ac:spMk id="12" creationId="{46B85BE0-4AD7-4D46-8970-12815818B49F}"/>
          </ac:spMkLst>
        </pc:spChg>
        <pc:picChg chg="add">
          <ac:chgData name="Kun Suo" userId="41c30799-3a2b-4880-86a3-8488be07954a" providerId="ADAL" clId="{1CA2C3E9-5BE7-364B-B843-E05DDD72AB86}" dt="2020-01-30T21:17:45.473" v="1902"/>
          <ac:picMkLst>
            <pc:docMk/>
            <pc:sldMk cId="24293946" sldId="622"/>
            <ac:picMk id="6" creationId="{0F1D1F77-3CD7-5B46-B95D-B86E9BEF5196}"/>
          </ac:picMkLst>
        </pc:picChg>
        <pc:picChg chg="add mod">
          <ac:chgData name="Kun Suo" userId="41c30799-3a2b-4880-86a3-8488be07954a" providerId="ADAL" clId="{1CA2C3E9-5BE7-364B-B843-E05DDD72AB86}" dt="2020-01-30T21:17:58.233" v="1904" actId="1076"/>
          <ac:picMkLst>
            <pc:docMk/>
            <pc:sldMk cId="24293946" sldId="622"/>
            <ac:picMk id="9" creationId="{434120B4-56E1-8C42-A6C7-4CAA85ACF762}"/>
          </ac:picMkLst>
        </pc:picChg>
        <pc:picChg chg="add del mod">
          <ac:chgData name="Kun Suo" userId="41c30799-3a2b-4880-86a3-8488be07954a" providerId="ADAL" clId="{1CA2C3E9-5BE7-364B-B843-E05DDD72AB86}" dt="2020-02-03T01:10:07.313" v="2335" actId="478"/>
          <ac:picMkLst>
            <pc:docMk/>
            <pc:sldMk cId="24293946" sldId="622"/>
            <ac:picMk id="10" creationId="{18E51A52-EF00-E642-A764-BA2BF5B8FA51}"/>
          </ac:picMkLst>
        </pc:picChg>
        <pc:picChg chg="add">
          <ac:chgData name="Kun Suo" userId="41c30799-3a2b-4880-86a3-8488be07954a" providerId="ADAL" clId="{1CA2C3E9-5BE7-364B-B843-E05DDD72AB86}" dt="2020-02-03T01:10:10.343" v="2336"/>
          <ac:picMkLst>
            <pc:docMk/>
            <pc:sldMk cId="24293946" sldId="622"/>
            <ac:picMk id="13" creationId="{BEB7D638-1331-4E4E-B644-65E8CD76AE60}"/>
          </ac:picMkLst>
        </pc:picChg>
      </pc:sldChg>
      <pc:sldChg chg="modSp add">
        <pc:chgData name="Kun Suo" userId="41c30799-3a2b-4880-86a3-8488be07954a" providerId="ADAL" clId="{1CA2C3E9-5BE7-364B-B843-E05DDD72AB86}" dt="2020-01-30T21:21:55.957" v="2083" actId="20577"/>
        <pc:sldMkLst>
          <pc:docMk/>
          <pc:sldMk cId="1149978508" sldId="623"/>
        </pc:sldMkLst>
        <pc:spChg chg="mod">
          <ac:chgData name="Kun Suo" userId="41c30799-3a2b-4880-86a3-8488be07954a" providerId="ADAL" clId="{1CA2C3E9-5BE7-364B-B843-E05DDD72AB86}" dt="2020-01-30T21:20:34.811" v="1992" actId="20577"/>
          <ac:spMkLst>
            <pc:docMk/>
            <pc:sldMk cId="1149978508" sldId="623"/>
            <ac:spMk id="2" creationId="{730E40CF-E237-4E40-82D0-9118FF13B96F}"/>
          </ac:spMkLst>
        </pc:spChg>
        <pc:spChg chg="mod">
          <ac:chgData name="Kun Suo" userId="41c30799-3a2b-4880-86a3-8488be07954a" providerId="ADAL" clId="{1CA2C3E9-5BE7-364B-B843-E05DDD72AB86}" dt="2020-01-30T21:21:55.957" v="2083" actId="20577"/>
          <ac:spMkLst>
            <pc:docMk/>
            <pc:sldMk cId="1149978508" sldId="623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1CA2C3E9-5BE7-364B-B843-E05DDD72AB86}" dt="2020-01-30T21:29:29.436" v="2102" actId="1076"/>
        <pc:sldMkLst>
          <pc:docMk/>
          <pc:sldMk cId="2835511049" sldId="624"/>
        </pc:sldMkLst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2" creationId="{664D17EC-53AB-1A43-AA31-0677D3DE0E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3" creationId="{C36AD889-6CA2-0B46-91DD-186BDCAB404D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4" creationId="{BC6D56DA-57D2-364B-927B-E7C6B5F282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5" creationId="{188501D7-3228-D142-BE50-E0A9D3D09684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6" creationId="{FFEC9468-8F53-BC44-AD5A-E3CD8506159E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7" creationId="{EE1D2F44-B2A2-7945-BCE1-9F07662F528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8" creationId="{3A3455BB-C5D9-4E43-A98C-9EC6A9B0366B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9" creationId="{71F812CC-BB41-8245-B27F-F783946DABD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0" creationId="{B1B890A0-498E-EB4D-B475-1F14FF78A3E7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1" creationId="{0CEFDF67-E715-1741-A5B6-F12BD56E404C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2" creationId="{19AD9E2F-67BA-B342-AC34-88CAFD45AC5D}"/>
          </ac:spMkLst>
        </pc:spChg>
        <pc:picChg chg="add mod">
          <ac:chgData name="Kun Suo" userId="41c30799-3a2b-4880-86a3-8488be07954a" providerId="ADAL" clId="{1CA2C3E9-5BE7-364B-B843-E05DDD72AB86}" dt="2020-01-30T21:29:29.436" v="2102" actId="1076"/>
          <ac:picMkLst>
            <pc:docMk/>
            <pc:sldMk cId="2835511049" sldId="624"/>
            <ac:picMk id="4" creationId="{E0030BCB-AEC5-164E-9180-FCE078F71590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8" creationId="{750B00D6-3337-3848-9C81-DDC3FDAD4153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9" creationId="{264E0971-6FAA-A941-B4DF-CE436E453C4E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0" creationId="{C9E93EF8-FC9B-8B4C-9B60-DADE87BFA036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1" creationId="{78894E0A-CFE3-C740-992F-4AFA256BA3DF}"/>
          </ac:picMkLst>
        </pc:pic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4" creationId="{A33BB901-7222-294C-8CC7-0827594C3443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5" creationId="{A938F8C5-3721-CB48-9565-167BB7558FB7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7" creationId="{1CBC2659-D97F-8248-9091-7DC995FAE80C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31:43.126" v="2107" actId="1076"/>
        <pc:sldMkLst>
          <pc:docMk/>
          <pc:sldMk cId="3563140622" sldId="625"/>
        </pc:sldMkLst>
        <pc:picChg chg="del">
          <ac:chgData name="Kun Suo" userId="41c30799-3a2b-4880-86a3-8488be07954a" providerId="ADAL" clId="{1CA2C3E9-5BE7-364B-B843-E05DDD72AB86}" dt="2020-01-30T21:31:30.845" v="2104" actId="478"/>
          <ac:picMkLst>
            <pc:docMk/>
            <pc:sldMk cId="3563140622" sldId="625"/>
            <ac:picMk id="6" creationId="{604A1B36-A521-6C41-9264-E33DC3F88742}"/>
          </ac:picMkLst>
        </pc:picChg>
        <pc:picChg chg="add mod">
          <ac:chgData name="Kun Suo" userId="41c30799-3a2b-4880-86a3-8488be07954a" providerId="ADAL" clId="{1CA2C3E9-5BE7-364B-B843-E05DDD72AB86}" dt="2020-01-30T21:31:43.126" v="2107" actId="1076"/>
          <ac:picMkLst>
            <pc:docMk/>
            <pc:sldMk cId="3563140622" sldId="625"/>
            <ac:picMk id="7" creationId="{2EEF2AA1-F8DC-9644-909D-07A2C8BA0FA7}"/>
          </ac:picMkLst>
        </pc:picChg>
      </pc:sldChg>
      <pc:sldChg chg="add del">
        <pc:chgData name="Kun Suo" userId="41c30799-3a2b-4880-86a3-8488be07954a" providerId="ADAL" clId="{1CA2C3E9-5BE7-364B-B843-E05DDD72AB86}" dt="2020-02-03T00:43:21.325" v="2109"/>
        <pc:sldMkLst>
          <pc:docMk/>
          <pc:sldMk cId="743627352" sldId="626"/>
        </pc:sldMkLst>
      </pc:sldChg>
      <pc:sldChg chg="addSp delSp modSp add ord modAnim">
        <pc:chgData name="Kun Suo" userId="41c30799-3a2b-4880-86a3-8488be07954a" providerId="ADAL" clId="{1CA2C3E9-5BE7-364B-B843-E05DDD72AB86}" dt="2020-02-03T00:53:59.334" v="2220"/>
        <pc:sldMkLst>
          <pc:docMk/>
          <pc:sldMk cId="1244649799" sldId="626"/>
        </pc:sldMkLst>
        <pc:spChg chg="mod">
          <ac:chgData name="Kun Suo" userId="41c30799-3a2b-4880-86a3-8488be07954a" providerId="ADAL" clId="{1CA2C3E9-5BE7-364B-B843-E05DDD72AB86}" dt="2020-02-03T00:43:29.903" v="2128" actId="20577"/>
          <ac:spMkLst>
            <pc:docMk/>
            <pc:sldMk cId="1244649799" sldId="626"/>
            <ac:spMk id="2" creationId="{730E40CF-E237-4E40-82D0-9118FF13B96F}"/>
          </ac:spMkLst>
        </pc:spChg>
        <pc:spChg chg="del">
          <ac:chgData name="Kun Suo" userId="41c30799-3a2b-4880-86a3-8488be07954a" providerId="ADAL" clId="{1CA2C3E9-5BE7-364B-B843-E05DDD72AB86}" dt="2020-02-03T00:43:57.682" v="2129" actId="478"/>
          <ac:spMkLst>
            <pc:docMk/>
            <pc:sldMk cId="1244649799" sldId="626"/>
            <ac:spMk id="6" creationId="{956C6534-DDD5-6447-95A6-35CE5274C440}"/>
          </ac:spMkLst>
        </pc:spChg>
        <pc:spChg chg="add del mod">
          <ac:chgData name="Kun Suo" userId="41c30799-3a2b-4880-86a3-8488be07954a" providerId="ADAL" clId="{1CA2C3E9-5BE7-364B-B843-E05DDD72AB86}" dt="2020-02-03T00:44:01.528" v="2130" actId="478"/>
          <ac:spMkLst>
            <pc:docMk/>
            <pc:sldMk cId="1244649799" sldId="626"/>
            <ac:spMk id="7" creationId="{EE31C5E5-BF83-AD46-B1B4-BFDDEBE6E445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1" creationId="{552C35F5-B5F5-4347-9CDB-46F31D53987D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2" creationId="{253A3E35-ECA2-6746-BD8A-E78386743AE3}"/>
          </ac:spMkLst>
        </pc:spChg>
        <pc:spChg chg="mod">
          <ac:chgData name="Kun Suo" userId="41c30799-3a2b-4880-86a3-8488be07954a" providerId="ADAL" clId="{1CA2C3E9-5BE7-364B-B843-E05DDD72AB86}" dt="2020-02-03T00:48:32.659" v="2153" actId="14100"/>
          <ac:spMkLst>
            <pc:docMk/>
            <pc:sldMk cId="1244649799" sldId="626"/>
            <ac:spMk id="15" creationId="{7E29D996-7946-7543-8486-433CB8A76EA8}"/>
          </ac:spMkLst>
        </pc:spChg>
        <pc:spChg chg="mod">
          <ac:chgData name="Kun Suo" userId="41c30799-3a2b-4880-86a3-8488be07954a" providerId="ADAL" clId="{1CA2C3E9-5BE7-364B-B843-E05DDD72AB86}" dt="2020-02-03T00:48:58.924" v="2167" actId="20577"/>
          <ac:spMkLst>
            <pc:docMk/>
            <pc:sldMk cId="1244649799" sldId="626"/>
            <ac:spMk id="16" creationId="{20A635F1-CF3C-0C4B-A8D6-9C014D22AE6B}"/>
          </ac:spMkLst>
        </pc:spChg>
        <pc:spChg chg="mod">
          <ac:chgData name="Kun Suo" userId="41c30799-3a2b-4880-86a3-8488be07954a" providerId="ADAL" clId="{1CA2C3E9-5BE7-364B-B843-E05DDD72AB86}" dt="2020-02-03T00:49:41.011" v="2171" actId="14100"/>
          <ac:spMkLst>
            <pc:docMk/>
            <pc:sldMk cId="1244649799" sldId="626"/>
            <ac:spMk id="18" creationId="{FDD986C8-7BD9-2C4F-9EE0-4BC5E438062C}"/>
          </ac:spMkLst>
        </pc:spChg>
        <pc:spChg chg="mod">
          <ac:chgData name="Kun Suo" userId="41c30799-3a2b-4880-86a3-8488be07954a" providerId="ADAL" clId="{1CA2C3E9-5BE7-364B-B843-E05DDD72AB86}" dt="2020-02-03T00:49:54.402" v="2191" actId="1076"/>
          <ac:spMkLst>
            <pc:docMk/>
            <pc:sldMk cId="1244649799" sldId="626"/>
            <ac:spMk id="19" creationId="{D84D4705-6D9C-F346-AF4F-17AF5BF7B4B7}"/>
          </ac:spMkLst>
        </pc:spChg>
        <pc:grpChg chg="add mod">
          <ac:chgData name="Kun Suo" userId="41c30799-3a2b-4880-86a3-8488be07954a" providerId="ADAL" clId="{1CA2C3E9-5BE7-364B-B843-E05DDD72AB86}" dt="2020-02-03T00:48:07.524" v="2147" actId="164"/>
          <ac:grpSpMkLst>
            <pc:docMk/>
            <pc:sldMk cId="1244649799" sldId="626"/>
            <ac:grpSpMk id="13" creationId="{8220FBCD-43CF-3E44-9A88-41F72FCB280E}"/>
          </ac:grpSpMkLst>
        </pc:grpChg>
        <pc:grpChg chg="add mod">
          <ac:chgData name="Kun Suo" userId="41c30799-3a2b-4880-86a3-8488be07954a" providerId="ADAL" clId="{1CA2C3E9-5BE7-364B-B843-E05DDD72AB86}" dt="2020-02-03T00:48:58.924" v="2167" actId="20577"/>
          <ac:grpSpMkLst>
            <pc:docMk/>
            <pc:sldMk cId="1244649799" sldId="626"/>
            <ac:grpSpMk id="14" creationId="{77824F5D-7028-554B-83C2-C556B401D285}"/>
          </ac:grpSpMkLst>
        </pc:grpChg>
        <pc:grpChg chg="add mod">
          <ac:chgData name="Kun Suo" userId="41c30799-3a2b-4880-86a3-8488be07954a" providerId="ADAL" clId="{1CA2C3E9-5BE7-364B-B843-E05DDD72AB86}" dt="2020-02-03T00:49:37.449" v="2170" actId="1036"/>
          <ac:grpSpMkLst>
            <pc:docMk/>
            <pc:sldMk cId="1244649799" sldId="626"/>
            <ac:grpSpMk id="17" creationId="{3B6A6D43-F576-4540-935A-848A30950F7E}"/>
          </ac:grpSpMkLst>
        </pc:grpChg>
        <pc:picChg chg="add del mod">
          <ac:chgData name="Kun Suo" userId="41c30799-3a2b-4880-86a3-8488be07954a" providerId="ADAL" clId="{1CA2C3E9-5BE7-364B-B843-E05DDD72AB86}" dt="2020-02-03T00:44:18.789" v="2134" actId="478"/>
          <ac:picMkLst>
            <pc:docMk/>
            <pc:sldMk cId="1244649799" sldId="626"/>
            <ac:picMk id="8" creationId="{269B0D36-8D7F-A34B-9DCC-0DC2719903A7}"/>
          </ac:picMkLst>
        </pc:picChg>
        <pc:picChg chg="add mod">
          <ac:chgData name="Kun Suo" userId="41c30799-3a2b-4880-86a3-8488be07954a" providerId="ADAL" clId="{1CA2C3E9-5BE7-364B-B843-E05DDD72AB86}" dt="2020-02-03T00:44:33.090" v="2137" actId="1076"/>
          <ac:picMkLst>
            <pc:docMk/>
            <pc:sldMk cId="1244649799" sldId="626"/>
            <ac:picMk id="9" creationId="{F73A29EC-5270-C948-A2BA-C95A5942AA0C}"/>
          </ac:picMkLst>
        </pc:picChg>
        <pc:picChg chg="add mod">
          <ac:chgData name="Kun Suo" userId="41c30799-3a2b-4880-86a3-8488be07954a" providerId="ADAL" clId="{1CA2C3E9-5BE7-364B-B843-E05DDD72AB86}" dt="2020-02-03T00:47:18.178" v="2141" actId="14100"/>
          <ac:picMkLst>
            <pc:docMk/>
            <pc:sldMk cId="1244649799" sldId="626"/>
            <ac:picMk id="10" creationId="{D141308C-3CA0-384F-9BC6-21F2067F5E19}"/>
          </ac:picMkLst>
        </pc:picChg>
      </pc:sldChg>
      <pc:sldChg chg="addSp delSp modSp add ord delAnim">
        <pc:chgData name="Kun Suo" userId="41c30799-3a2b-4880-86a3-8488be07954a" providerId="ADAL" clId="{1CA2C3E9-5BE7-364B-B843-E05DDD72AB86}" dt="2020-02-03T00:53:59.334" v="2220"/>
        <pc:sldMkLst>
          <pc:docMk/>
          <pc:sldMk cId="2673723019" sldId="627"/>
        </pc:sldMkLst>
        <pc:spChg chg="add mod">
          <ac:chgData name="Kun Suo" userId="41c30799-3a2b-4880-86a3-8488be07954a" providerId="ADAL" clId="{1CA2C3E9-5BE7-364B-B843-E05DDD72AB86}" dt="2020-02-03T00:52:06.794" v="2202" actId="1076"/>
          <ac:spMkLst>
            <pc:docMk/>
            <pc:sldMk cId="2673723019" sldId="627"/>
            <ac:spMk id="28" creationId="{7A1778A9-DD83-7649-A7B3-DBA12A4F24FF}"/>
          </ac:spMkLst>
        </pc:spChg>
        <pc:spChg chg="add mod">
          <ac:chgData name="Kun Suo" userId="41c30799-3a2b-4880-86a3-8488be07954a" providerId="ADAL" clId="{1CA2C3E9-5BE7-364B-B843-E05DDD72AB86}" dt="2020-02-03T00:52:14.938" v="2204" actId="1076"/>
          <ac:spMkLst>
            <pc:docMk/>
            <pc:sldMk cId="2673723019" sldId="627"/>
            <ac:spMk id="29" creationId="{22782278-3D88-D045-8E6C-2E74348F1935}"/>
          </ac:spMkLst>
        </pc:spChg>
        <pc:spChg chg="add mod">
          <ac:chgData name="Kun Suo" userId="41c30799-3a2b-4880-86a3-8488be07954a" providerId="ADAL" clId="{1CA2C3E9-5BE7-364B-B843-E05DDD72AB86}" dt="2020-02-03T00:52:20.659" v="2205" actId="1076"/>
          <ac:spMkLst>
            <pc:docMk/>
            <pc:sldMk cId="2673723019" sldId="627"/>
            <ac:spMk id="30" creationId="{86E5EBC8-8F9D-F442-88EE-E16E60C62FC3}"/>
          </ac:spMkLst>
        </pc:spChg>
        <pc:spChg chg="add mod">
          <ac:chgData name="Kun Suo" userId="41c30799-3a2b-4880-86a3-8488be07954a" providerId="ADAL" clId="{1CA2C3E9-5BE7-364B-B843-E05DDD72AB86}" dt="2020-02-03T00:52:34.266" v="2208" actId="1076"/>
          <ac:spMkLst>
            <pc:docMk/>
            <pc:sldMk cId="2673723019" sldId="627"/>
            <ac:spMk id="31" creationId="{76512FAB-6DBB-7C4C-999E-83B46C84E844}"/>
          </ac:spMkLst>
        </pc:spChg>
        <pc:spChg chg="add mod">
          <ac:chgData name="Kun Suo" userId="41c30799-3a2b-4880-86a3-8488be07954a" providerId="ADAL" clId="{1CA2C3E9-5BE7-364B-B843-E05DDD72AB86}" dt="2020-02-03T00:52:59.866" v="2219" actId="1076"/>
          <ac:spMkLst>
            <pc:docMk/>
            <pc:sldMk cId="2673723019" sldId="627"/>
            <ac:spMk id="32" creationId="{D54524F8-5DC0-3047-9415-788568127292}"/>
          </ac:spMkLst>
        </pc:spChg>
        <pc:spChg chg="add del mod">
          <ac:chgData name="Kun Suo" userId="41c30799-3a2b-4880-86a3-8488be07954a" providerId="ADAL" clId="{1CA2C3E9-5BE7-364B-B843-E05DDD72AB86}" dt="2020-02-03T00:52:57.369" v="2218" actId="478"/>
          <ac:spMkLst>
            <pc:docMk/>
            <pc:sldMk cId="2673723019" sldId="627"/>
            <ac:spMk id="33" creationId="{AC89100C-62ED-DD4D-92CA-42EE1B75F021}"/>
          </ac:spMkLst>
        </pc:spChg>
        <pc:spChg chg="add mod">
          <ac:chgData name="Kun Suo" userId="41c30799-3a2b-4880-86a3-8488be07954a" providerId="ADAL" clId="{1CA2C3E9-5BE7-364B-B843-E05DDD72AB86}" dt="2020-02-03T00:52:09.771" v="2203" actId="1076"/>
          <ac:spMkLst>
            <pc:docMk/>
            <pc:sldMk cId="2673723019" sldId="627"/>
            <ac:spMk id="34" creationId="{75E6D3B1-0247-B043-8B4D-BA8E75AB72D1}"/>
          </ac:spMkLst>
        </pc:spChg>
        <pc:grpChg chg="del">
          <ac:chgData name="Kun Suo" userId="41c30799-3a2b-4880-86a3-8488be07954a" providerId="ADAL" clId="{1CA2C3E9-5BE7-364B-B843-E05DDD72AB86}" dt="2020-02-03T00:51:31.612" v="2195" actId="478"/>
          <ac:grpSpMkLst>
            <pc:docMk/>
            <pc:sldMk cId="2673723019" sldId="627"/>
            <ac:grpSpMk id="13" creationId="{8220FBCD-43CF-3E44-9A88-41F72FCB280E}"/>
          </ac:grpSpMkLst>
        </pc:grpChg>
        <pc:grpChg chg="del">
          <ac:chgData name="Kun Suo" userId="41c30799-3a2b-4880-86a3-8488be07954a" providerId="ADAL" clId="{1CA2C3E9-5BE7-364B-B843-E05DDD72AB86}" dt="2020-02-03T00:51:30.895" v="2194" actId="478"/>
          <ac:grpSpMkLst>
            <pc:docMk/>
            <pc:sldMk cId="2673723019" sldId="627"/>
            <ac:grpSpMk id="14" creationId="{77824F5D-7028-554B-83C2-C556B401D285}"/>
          </ac:grpSpMkLst>
        </pc:grpChg>
        <pc:grpChg chg="del">
          <ac:chgData name="Kun Suo" userId="41c30799-3a2b-4880-86a3-8488be07954a" providerId="ADAL" clId="{1CA2C3E9-5BE7-364B-B843-E05DDD72AB86}" dt="2020-02-03T00:51:32.279" v="2196" actId="478"/>
          <ac:grpSpMkLst>
            <pc:docMk/>
            <pc:sldMk cId="2673723019" sldId="627"/>
            <ac:grpSpMk id="17" creationId="{3B6A6D43-F576-4540-935A-848A30950F7E}"/>
          </ac:grpSpMkLst>
        </pc:grpChg>
        <pc:picChg chg="del">
          <ac:chgData name="Kun Suo" userId="41c30799-3a2b-4880-86a3-8488be07954a" providerId="ADAL" clId="{1CA2C3E9-5BE7-364B-B843-E05DDD72AB86}" dt="2020-02-03T00:51:29.805" v="2193" actId="478"/>
          <ac:picMkLst>
            <pc:docMk/>
            <pc:sldMk cId="2673723019" sldId="627"/>
            <ac:picMk id="9" creationId="{F73A29EC-5270-C948-A2BA-C95A5942AA0C}"/>
          </ac:picMkLst>
        </pc:picChg>
        <pc:picChg chg="mod">
          <ac:chgData name="Kun Suo" userId="41c30799-3a2b-4880-86a3-8488be07954a" providerId="ADAL" clId="{1CA2C3E9-5BE7-364B-B843-E05DDD72AB86}" dt="2020-02-03T00:52:55.369" v="2217" actId="1076"/>
          <ac:picMkLst>
            <pc:docMk/>
            <pc:sldMk cId="2673723019" sldId="627"/>
            <ac:picMk id="10" creationId="{D141308C-3CA0-384F-9BC6-21F2067F5E19}"/>
          </ac:picMkLst>
        </pc:picChg>
        <pc:picChg chg="add mod">
          <ac:chgData name="Kun Suo" userId="41c30799-3a2b-4880-86a3-8488be07954a" providerId="ADAL" clId="{1CA2C3E9-5BE7-364B-B843-E05DDD72AB86}" dt="2020-02-03T00:52:01.192" v="2200" actId="1076"/>
          <ac:picMkLst>
            <pc:docMk/>
            <pc:sldMk cId="2673723019" sldId="627"/>
            <ac:picMk id="20" creationId="{7FCFD895-5E41-BF45-8F0C-32722AB8C130}"/>
          </ac:picMkLst>
        </pc:picChg>
        <pc:picChg chg="add mod">
          <ac:chgData name="Kun Suo" userId="41c30799-3a2b-4880-86a3-8488be07954a" providerId="ADAL" clId="{1CA2C3E9-5BE7-364B-B843-E05DDD72AB86}" dt="2020-02-03T00:52:04.954" v="2201" actId="1076"/>
          <ac:picMkLst>
            <pc:docMk/>
            <pc:sldMk cId="2673723019" sldId="627"/>
            <ac:picMk id="24" creationId="{6B40DCA7-F418-9D45-931E-B329557D4284}"/>
          </ac:picMkLst>
        </pc:picChg>
        <pc:picChg chg="add mod">
          <ac:chgData name="Kun Suo" userId="41c30799-3a2b-4880-86a3-8488be07954a" providerId="ADAL" clId="{1CA2C3E9-5BE7-364B-B843-E05DDD72AB86}" dt="2020-02-03T00:52:14.938" v="2204" actId="1076"/>
          <ac:picMkLst>
            <pc:docMk/>
            <pc:sldMk cId="2673723019" sldId="627"/>
            <ac:picMk id="25" creationId="{C63CBE4C-4D03-8C46-8D5B-EB60F376FF64}"/>
          </ac:picMkLst>
        </pc:picChg>
        <pc:picChg chg="add mod">
          <ac:chgData name="Kun Suo" userId="41c30799-3a2b-4880-86a3-8488be07954a" providerId="ADAL" clId="{1CA2C3E9-5BE7-364B-B843-E05DDD72AB86}" dt="2020-02-03T00:52:24.227" v="2206" actId="1076"/>
          <ac:picMkLst>
            <pc:docMk/>
            <pc:sldMk cId="2673723019" sldId="627"/>
            <ac:picMk id="26" creationId="{FD787B3A-99FD-0748-9B80-C18B95C046C5}"/>
          </ac:picMkLst>
        </pc:picChg>
        <pc:picChg chg="add mod">
          <ac:chgData name="Kun Suo" userId="41c30799-3a2b-4880-86a3-8488be07954a" providerId="ADAL" clId="{1CA2C3E9-5BE7-364B-B843-E05DDD72AB86}" dt="2020-02-03T00:52:31.451" v="2207" actId="1076"/>
          <ac:picMkLst>
            <pc:docMk/>
            <pc:sldMk cId="2673723019" sldId="627"/>
            <ac:picMk id="27" creationId="{F403369A-29CE-644A-AB22-0940A1983EFA}"/>
          </ac:picMkLst>
        </pc:picChg>
        <pc:cxnChg chg="add mod">
          <ac:chgData name="Kun Suo" userId="41c30799-3a2b-4880-86a3-8488be07954a" providerId="ADAL" clId="{1CA2C3E9-5BE7-364B-B843-E05DDD72AB86}" dt="2020-02-03T00:52:38.643" v="2210" actId="14100"/>
          <ac:cxnSpMkLst>
            <pc:docMk/>
            <pc:sldMk cId="2673723019" sldId="627"/>
            <ac:cxnSpMk id="21" creationId="{6D9681C9-864E-494A-8915-9BE6D0ED6C4E}"/>
          </ac:cxnSpMkLst>
        </pc:cxnChg>
        <pc:cxnChg chg="add mod">
          <ac:chgData name="Kun Suo" userId="41c30799-3a2b-4880-86a3-8488be07954a" providerId="ADAL" clId="{1CA2C3E9-5BE7-364B-B843-E05DDD72AB86}" dt="2020-02-03T00:52:43.267" v="2212" actId="14100"/>
          <ac:cxnSpMkLst>
            <pc:docMk/>
            <pc:sldMk cId="2673723019" sldId="627"/>
            <ac:cxnSpMk id="22" creationId="{BCA60ED0-DDF8-6540-841E-75CE2931F0AD}"/>
          </ac:cxnSpMkLst>
        </pc:cxnChg>
        <pc:cxnChg chg="add mod">
          <ac:chgData name="Kun Suo" userId="41c30799-3a2b-4880-86a3-8488be07954a" providerId="ADAL" clId="{1CA2C3E9-5BE7-364B-B843-E05DDD72AB86}" dt="2020-02-03T00:52:53.098" v="2215" actId="14100"/>
          <ac:cxnSpMkLst>
            <pc:docMk/>
            <pc:sldMk cId="2673723019" sldId="627"/>
            <ac:cxnSpMk id="23" creationId="{6D0AEDF8-E923-DA4C-A675-78A0C7FCD229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2:25.098" v="2327" actId="1076"/>
        <pc:sldMkLst>
          <pc:docMk/>
          <pc:sldMk cId="1905698454" sldId="628"/>
        </pc:sldMkLst>
        <pc:spChg chg="add mod">
          <ac:chgData name="Kun Suo" userId="41c30799-3a2b-4880-86a3-8488be07954a" providerId="ADAL" clId="{1CA2C3E9-5BE7-364B-B843-E05DDD72AB86}" dt="2020-02-03T01:02:25.098" v="2327" actId="1076"/>
          <ac:spMkLst>
            <pc:docMk/>
            <pc:sldMk cId="1905698454" sldId="628"/>
            <ac:spMk id="6" creationId="{63EBA8CD-1118-2D4B-B7D4-578FC0F8150D}"/>
          </ac:spMkLst>
        </pc:spChg>
        <pc:spChg chg="add mod">
          <ac:chgData name="Kun Suo" userId="41c30799-3a2b-4880-86a3-8488be07954a" providerId="ADAL" clId="{1CA2C3E9-5BE7-364B-B843-E05DDD72AB86}" dt="2020-02-03T01:02:17.998" v="2325" actId="207"/>
          <ac:spMkLst>
            <pc:docMk/>
            <pc:sldMk cId="1905698454" sldId="628"/>
            <ac:spMk id="7" creationId="{93018968-BB1D-0D4B-9D04-DD2CA3ADF0F6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8" creationId="{7A1778A9-DD83-7649-A7B3-DBA12A4F24FF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9" creationId="{22782278-3D88-D045-8E6C-2E74348F1935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0" creationId="{86E5EBC8-8F9D-F442-88EE-E16E60C62FC3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1" creationId="{76512FAB-6DBB-7C4C-999E-83B46C84E844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2" creationId="{D54524F8-5DC0-3047-9415-788568127292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4" creationId="{75E6D3B1-0247-B043-8B4D-BA8E75AB72D1}"/>
          </ac:spMkLst>
        </pc:spChg>
        <pc:picChg chg="add del mod">
          <ac:chgData name="Kun Suo" userId="41c30799-3a2b-4880-86a3-8488be07954a" providerId="ADAL" clId="{1CA2C3E9-5BE7-364B-B843-E05DDD72AB86}" dt="2020-02-03T01:00:43.493" v="2233" actId="478"/>
          <ac:picMkLst>
            <pc:docMk/>
            <pc:sldMk cId="1905698454" sldId="628"/>
            <ac:picMk id="4" creationId="{55C37123-F912-FB4A-852E-E4E01F080083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0" creationId="{7FCFD895-5E41-BF45-8F0C-32722AB8C130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4" creationId="{6B40DCA7-F418-9D45-931E-B329557D428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5" creationId="{C63CBE4C-4D03-8C46-8D5B-EB60F376FF6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6" creationId="{FD787B3A-99FD-0748-9B80-C18B95C046C5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7" creationId="{F403369A-29CE-644A-AB22-0940A1983EF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3" creationId="{A28D8DCB-41EE-244D-8D2F-A8631842F5E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5" creationId="{A4360A2F-4435-7F4E-8A6C-D70E019BD2AF}"/>
          </ac:picMkLst>
        </pc:pic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1" creationId="{6D9681C9-864E-494A-8915-9BE6D0ED6C4E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2" creationId="{BCA60ED0-DDF8-6540-841E-75CE2931F0AD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3" creationId="{6D0AEDF8-E923-DA4C-A675-78A0C7FCD229}"/>
          </ac:cxnSpMkLst>
        </pc:cxnChg>
      </pc:sldChg>
      <pc:sldChg chg="addSp delSp modSp add del">
        <pc:chgData name="Kun Suo" userId="41c30799-3a2b-4880-86a3-8488be07954a" providerId="ADAL" clId="{1CA2C3E9-5BE7-364B-B843-E05DDD72AB86}" dt="2020-02-03T22:51:20.398" v="2354" actId="2696"/>
        <pc:sldMkLst>
          <pc:docMk/>
          <pc:sldMk cId="2308611332" sldId="629"/>
        </pc:sldMkLst>
        <pc:spChg chg="del">
          <ac:chgData name="Kun Suo" userId="41c30799-3a2b-4880-86a3-8488be07954a" providerId="ADAL" clId="{1CA2C3E9-5BE7-364B-B843-E05DDD72AB86}" dt="2020-02-03T22:50:31.446" v="2338" actId="478"/>
          <ac:spMkLst>
            <pc:docMk/>
            <pc:sldMk cId="2308611332" sldId="629"/>
            <ac:spMk id="4" creationId="{0CC1269D-95F4-A846-819A-6B4E43623331}"/>
          </ac:spMkLst>
        </pc:spChg>
        <pc:spChg chg="add del mod">
          <ac:chgData name="Kun Suo" userId="41c30799-3a2b-4880-86a3-8488be07954a" providerId="ADAL" clId="{1CA2C3E9-5BE7-364B-B843-E05DDD72AB86}" dt="2020-02-03T22:51:11.487" v="2353"/>
          <ac:spMkLst>
            <pc:docMk/>
            <pc:sldMk cId="2308611332" sldId="629"/>
            <ac:spMk id="7" creationId="{A73111DC-0FB0-F24D-80A4-12D12BA691D0}"/>
          </ac:spMkLst>
        </pc:spChg>
        <pc:spChg chg="add mod">
          <ac:chgData name="Kun Suo" userId="41c30799-3a2b-4880-86a3-8488be07954a" providerId="ADAL" clId="{1CA2C3E9-5BE7-364B-B843-E05DDD72AB86}" dt="2020-02-03T22:51:08.177" v="2351" actId="113"/>
          <ac:spMkLst>
            <pc:docMk/>
            <pc:sldMk cId="2308611332" sldId="629"/>
            <ac:spMk id="8" creationId="{F91F4007-E740-D441-9749-F697BFD3AADA}"/>
          </ac:spMkLst>
        </pc:spChg>
        <pc:picChg chg="add mod">
          <ac:chgData name="Kun Suo" userId="41c30799-3a2b-4880-86a3-8488be07954a" providerId="ADAL" clId="{1CA2C3E9-5BE7-364B-B843-E05DDD72AB86}" dt="2020-02-03T22:50:58.045" v="2347" actId="1076"/>
          <ac:picMkLst>
            <pc:docMk/>
            <pc:sldMk cId="2308611332" sldId="629"/>
            <ac:picMk id="5" creationId="{2628E441-6C6C-8F44-A359-EFA0B064A882}"/>
          </ac:picMkLst>
        </pc:picChg>
        <pc:picChg chg="add del mod">
          <ac:chgData name="Kun Suo" userId="41c30799-3a2b-4880-86a3-8488be07954a" providerId="ADAL" clId="{1CA2C3E9-5BE7-364B-B843-E05DDD72AB86}" dt="2020-02-03T22:50:46.383" v="2343" actId="478"/>
          <ac:picMkLst>
            <pc:docMk/>
            <pc:sldMk cId="2308611332" sldId="629"/>
            <ac:picMk id="6" creationId="{AED0CEC2-B274-DF49-A2E1-1DACF3393BF9}"/>
          </ac:picMkLst>
        </pc:picChg>
      </pc:sldChg>
    </pc:docChg>
  </pc:docChgLst>
  <pc:docChgLst>
    <pc:chgData name="Kun Suo" userId="41c30799-3a2b-4880-86a3-8488be07954a" providerId="ADAL" clId="{4703F28F-B4A8-1145-BB8F-C4AA392F6768}"/>
    <pc:docChg chg="custSel modSld">
      <pc:chgData name="Kun Suo" userId="41c30799-3a2b-4880-86a3-8488be07954a" providerId="ADAL" clId="{4703F28F-B4A8-1145-BB8F-C4AA392F6768}" dt="2020-01-29T23:13:12.158" v="142" actId="107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2.33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27,'58'-14,"1"2,-43 12,10 0,-3 5,-4 1,8 0,-13-2,-2 0,14 3,-13-2,16 1,-15-6,-1 4,8 0,-11 5,7-4,-1-1,-5-4,9 4,-6-3,-1 2,0-3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58.8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53 1,'-5'37,"1"-5,4-23,0 3,-8 6,7 0,-7 0,8-2,0-3,-4 5,3 3,-3-6,0 1,3 0,-3-5,4 23,-4-21,3 12,-3-3,4-6,0 7,0-7,0-6,0 14,0-12,0 8,0 2,4-6,-3 7,3-7,-4-6,8 14,-6-13,5 10,-3-5,-3-5,3 9,-4-6,0-1,0 11,0-12,0 8,0-11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1.3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1187 0,'-34'33,"2"-5,23-19,-8 3,7 2,-26 22,22-13,-18 10,23-17,-4-2,4-1,-4 0,4-1,-7 11,1-7,2 10,1-17,3 8,0-8,-4 4,-4 3,7-5,-7 5,8-7,-23 23,22-18,-25 22,29-22,-11-1,4 4,-5-8,5 8,0-8,2 17,2-14,-2 10,-1-13,-2 3,-3-2,3 3,-3-5,4 1,-1 3,1-2,5 3,-5-1,3-2,-2 2,-1-3,3 0,-6 3,2-2,0 3,-2-5,6 5,-7-3,4 2,-1-7,-3 7,8-7,-4 8,0-4,0-1,-1 1,-3 4,8-4,-27 27,17-22,-14 18,-2 0,16-13,-18 17,24-22,0-2,4-3,0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3.02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44 0,'-5'43,"1"6,4-37,0 9,0 0,0-10,0 13,0-10,0 0,-5 11,3-9,-4 11,6-14,0 0,-5 13,3-13,-3 26,5-24,0 8,0 3,0-10,0 11,0-10,0-4,0 4,0-4,0 9,-4-4,3-1,-3 9,4-14,0 10,0-2,0-8,0 12,0-10,0-1,0 13,0-14,0 10,0-6,0-5,0 13,0-13,0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5.31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1204 1,'-51'37,"10"-5,21-5,9-11,-5 10,5-4,-5 7,3-3,1-4,4-14,3 5,-11 10,5-8,-5 7,2 19,0-24,-8 37,7-42,3 10,-19 10,24-18,-28 22,33-22,-14 3,11-3,-8-2,4 1,-4 0,4 1,-4 2,4-6,-4 6,4-6,-4 6,4-6,-3 6,2-6,-7 3,7-5,-6 1,2 4,-3 0,3-3,-2 5,-7-2,7 2,-6 1,13-7,-4-1,0 5,-1-7,-7 13,6 20,-3-14,4 16,5-37,-4 8,3-2,-6 7,6-3,-3 2,1-6,2 2,-3 1,5-4,-5 8,-1-4,0 1,2-2,-1-3,3 8,-2-7,-5 7,6-5,-5-2,-1 2,6-7,-5 3,-1-7,6 7,-9 0,10 2,-3-1,5-5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7.13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27 0,'-5'44,"1"3,4-31,0 6,0 0,0-10,0 14,0-9,0-2,0 14,0-17,0 10,0-2,0-8,0 22,0-19,0 21,0-16,0 16,0-20,0 6,0-10,0 2,0 7,0-6,0 1,0 1,0-3,0 3,0 0,0-4,-8 5,6-1,-6-3,8 15,0-16,0 26,0-23,0 7,0-7,0-6,0 14,0-12,0 8,4-4,-3-5,3 9,0-6,-3-1,3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9.0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1278 1,'-42'22,"7"8,18-14,6 6,-2-9,4 0,-3 4,2-3,-3-1,-3 8,5-9,-9 14,10-12,-6 3,2 0,0-3,-2 2,-1 7,-21 16,16-11,-10 8,23-23,4 1,-7 2,7-6,-8 2,-4 1,7-3,-7 2,8 1,-4 0,-4 14,3-11,-7 6,12-14,-4 1,0 4,0-4,-1 4,-12 3,14-5,-42 19,37-18,-28 15,22-10,7 1,-10-1,17-4,-4-4,0 3,3-2,-6 6,2-6,1 3,0-5,0 5,3-3,-6 10,6-6,1 4,2-6,2 1,-4 4,-4 2,3 2,2-8,0 0,-5 9,3-10,-3 10,6-10,2-2,-4 10,-4-5,3 2,-2-4,7-1,-7 2,6-1,-2 4,-4-4,6 1,-11-2,-10-1,14-2,-12 1,20-1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0.60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59 1,'-21'62,"3"-5,18 1,0-15,0 14,0-28,0 7,0-16,0 16,0 12,0-18,0 15,-9-4,7-20,-7 24,9-32,0 14,0-11,6 19,-5-19,9 11,-9-10,2-4,-3 4,0-4,0 5,0 3,0-6,0 5,-5 3,3-11,-3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2.6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1193 1,'-36'41,"9"-13,15-7,4-12,3 8,-3-3,-5 7,3-7,-3 2,1-6,2 6,-3-6,5 3,-5-1,-1 2,1-1,-13 7,14-5,-10 2,9-1,-10-4,3 5,-3-6,7 2,-17 18,14-16,-13 17,0 0,18-18,-18 18,19-19,3-4,-2 4,-1-4,-1-1,1 1,-8 3,7-6,-8 6,8-7,2 3,-5 9,3-7,-4 11,5-12,-9 11,14-9,-17 9,19-10,-10 6,6-6,-3 2,0 29,2-24,-6 28,7-36,-7 8,8-4,-4 1,4-2,-4 1,4-3,-4 6,4 1,0-2,1 1,-5-3,7-3,-14 10,12 4,-9-5,6 7,6-16,-6 6,5-2,-3-1,1 4,3-8,0 8,-6-4,5 1,-7-2,4 5,0-10,1 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7.2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81,'62'0,"0"0,1 0,-2 0,-8 0,-1 0,10 0,-4 0,9 0,28 0,-52 0,22 0,-38 0,3 0,-21 0,3 0,6 0,0 0,3 0,-7 0,2 0,-2 0,31 0,-24 0,33 0,-42 0,14 0,-3 0,-7 0,38 0,-38 0,25-4,-28 3,0-3,14 4,-7 0,3 0,-7 0,-2 0,7 0,-3 0,13 0,-15 0,9 0,-11 0,13 0,2 0,0 0,26 0,-21 0,14 0,-12 0,-17 0,17 0,-16 0,35 0,-34 0,20 0,-20 0,-5 0,11 0,0-11,-8 8,8-8,0 11,-11 0,9 0,-2 0,-3 0,54-11,-45 8,36-12,-19 14,-12-3,23-2,-19 5,-8-5,25 6,-31 0,31 0,-35 0,16 0,-16 0,16 0,-17 0,8 0,-10 0,10 0,-7 0,16 0,-16 0,16 0,-17 0,4 0,3 0,-10 0,10 0,-8 0,9 6,-8 3,17-1,-20-1,10-7,-3 0,-4 0,8 4,-9-3,-5 3,3-4,-2 4,3-3,1 3,-1-4,1 0,-1 0,0 0,1 0,-5 0,8 0,-11 0,10 4,-6-3,3 2,10 9,2-9,9 8,-8-11,6 0,-21 0,20 0,-23 0,10 0,19 0,-20 0,34 0,-35 0,16 0,12 0,-5 0,5 0,-21 0,-1 0,-10 0,10 0,-3 0,-4 0,36 0,-21 0,24 0,-20 0,-9 0,26 0,-34 0,33 0,-42 0,10 0,-6 0,-1 0,6 0,-4 4,29-3,-22 3,31-4,-35 0,16 0,-20 0,19 0,-23 0,10 0,0 0,3 5,32-3,-14 3,15-5,-1 0,5 0,20 0,-30 0,3 0,-35 0,16 0,-20 0,10 0,16 0,-9 0,15 0,-12 0,-6 0,27 0,-14 0,5 0,-25 0,-7 0,2 0,9 0,25 0,-9 0,15 0,18 0,-37 0,35 0,-54 0,16 0,-20 0,5 0,1 0,-6 4,20-3,12 3,-14-4,40 0,-49 0,30 0,-26 0,9 0,0 0,1 6,-3-1,2 2,-1-4,2-3,-10 0,26 0,-3 0,1 0,21 0,-40 0,14 0,7 0,-30 0,30 0,-7 0,-5 0,33 0,-33 0,15 0,-1 0,-14 0,15 0,-1 0,-14 0,32 0,-14 0,-1 0,17 0,-15 0,19 0,-28 0,21 0,-50 0,31 0,-35 0,16 0,-16 4,35-3,-34 3,52-4,-24 0,3 0,22 0,-21 0,28 0,-28 0,2 0,-35 0,24 6,6-5,-9 5,33-6,-40 0,24 0,-20 0,0 0,1 0,18 0,5 0,0 0,-4 0,-29 0,26 0,-21 0,23 0,-19 0,-9 0,7 0,-16 0,16 0,12 0,-14 0,48 0,-28 0,16 0,-12 0,-20 0,-9 0,7 0,-16 0,16 0,-16 0,16 5,-7-3,0 4,26-6,-31 0,31 0,-35 0,16 0,-16 0,54 22,-49-17,67 17,-45-22,34 0,-2 0,-26 0,2 0,-39 4,38-3,-33 3,53 5,-22-7,30 7,-20-9,14 0,-26 0,0 0,22 0,-3 0,-4 0,-27 0,17 5,2 1,1-3,1 3,1-1,7-5,10 0,-20 0,5 0,36 0,-41 0,16 0,-44 0,-4 0,-3 0,-10 0,6 0,9 0,6 0,25 0,-15 0,33 0,-42 0,21 0,-39 0,9 0,-11 0,0 4,-2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9.2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0,'79'0,"-29"0,24 0,-21 0,9 0,15 0,4 11,5-8,-14 8,2-11,-40 0,10 0,-22 0,-14 0,9 0,-3 0,8 0,-5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3.97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0,'49'0,"6"0,-40 0,8 0,3 0,-10 0,11 0,-14 0,0 0,3 0,-1 0,2 0,-1 0,-2 0,7 0,-6 0,5 0,-7 0,5 0,3 0,-6 0,1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0.6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27,'67'0,"0"0,-10 0,-1 0,-4 0,-4 0,5 0,21 0,-54 0,54 0,-54 0,26 0,-29 0,10-6,-7 4,16-9,-20 10,5-5,5 6,-9 0,14 0,-18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2.6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35,'57'0,"-12"0,-9 0,-16 0,6 0,-12 0,12-12,-14 10,13-10,-2 12,-7 0,10 0,-13 0,1 0,10 0,-8 0,18 0,-14 0,35 0,-31 0,22 0,-33 0,0 0,3 0,3-4,-5 3,-2-3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4.2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10,'72'-5,"12"1,-22 4,19 0,-19 5,-4-3,-29 7,7-8,-17 3,8-4,-13 0,-2 4,5-3,-3 3,4-4,-2 0,-2 0,16 0,-9 0,9 0,-12 0,-5 0,4 0,-4 0,8 0,-6 0,1 0,1 0,-3 0,36 0,-26 0,22 0,-29 0,-3 0,2 0,-2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26.03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1 167,'83'0,"-19"0,-6 0,-20 0,-9 0,7 0,-20 0,19 0,-23 0,10 0,0 0,-10 0,13 0,-2 0,-3-4,35 3,-34-3,52-14,-57 14,29-15,-31 19,7 0,7 0,5 0,-4 0,7 0,-17 0,8 0,-10-3,1 2,-1-3,-3 4,6-4,-5 3,15-3,-14 4,6 0,0 0,-6 0,6 0,4 0,-14 0,23 0,-19 0,20 0,-20 0,38 0,-33 0,24 0,-18 0,2 0,9 0,1 0,-10 0,7 0,-20 0,19 0,-19 0,6 0,-5 0,-4 0,14 0,-11 0,6 0,0 0,-10 0,10 0,-6 0,-5 0,37 0,-31-4,24 3,-19-3,-10 4,14 0,-4 0,-2 0,16 0,-16 0,16 0,-16 0,35-18,-3 13,-3-13,6 18,-40 0,21 0,-7 0,10 0,18 0,-14 0,34 0,-34 0,14 0,1 0,-15 0,14 0,-19 0,-9 0,26 0,-21 0,14 0,-12 0,-16 0,16 0,-20 0,10 0,-4 0,-2 0,16 0,-16 0,7 0,-10 0,0-4,1 3,-1-2,1 3,-5 0,4 0,-4 0,8 0,-2 0,-2 0,-1 0,7 0,-7 0,19 0,-19 0,7 0,3 0,-14 0,10 0,-1 0,-5 0,20 0,-20 0,19 0,-23 0,10 0,4 0,-9 0,13 0,-12 0,-5 0,32-10,4-1,0 0,-8 2,-19 9,-7 0,12 0,-9 0,8 0,-10 0,10 0,16 0,-9 0,12 0,-20 0,17 0,-8 0,14 0,-12 0,-16 0,3 0,21 0,-14 0,18 0,-11 0,-18 0,17 0,-16 0,3 0,3 0,-14 0,23 0,-20 0,12 0,-9 0,-5 0,13 0,-10 0,20 0,-17 0,17 0,-12 0,4 0,-7 0,-8 0,4 0,-4 0,9 0,-4 0,-1 0,9 0,-14 0,14 0,-13 0,33 0,-21 0,30 0,-36 0,17 0,-16 0,16 0,-16 0,16 5,-7-3,0 3,7-5,-7 0,0 0,7 0,12 0,-14 0,21 0,-35 8,3-6,2 6,-9-4,20-3,12 12,-14-11,40 7,-49-9,30 0,-7 0,-15 0,23 0,-27 0,9 0,8 0,-15 4,13-3,-28 3,19-4,-23 0,23 11,-23-8,13 8,17-2,-21-7,33 7,-38-9,20 0,-20 4,9-3,-11 3,-1-4,21 6,-16-5,16 5,-16-6,-5 0,13 11,-14-8,23 8,-19-11,7 4,2-3,-9 3,20-4,-20 0,38 0,-33 0,24 0,-27 0,28 0,-26 0,25 4,-22-3,-7 3,19-4,-10 5,4-3,26 3,-21 7,23-9,-28 12,-2-14,-10 3,1-4,-1 0,0 0,1 0,-1 0,-3 0,2 0,2 0,9 0,-3 0,12 0,-16 0,16 0,-17 0,17 0,-20 0,38 0,-37 0,24 0,0 0,-24 0,56 0,-53 0,35 0,-26 0,0 0,7 0,-20 0,6 0,4 0,-9 0,9 0,-9 0,-8 0,12 3,-7-2,4 3,7-4,-13 0,10 0,0 0,-10 0,42 9,-33-6,34 6,-35-9,35 0,-22 0,25 0,-20 0,20 0,-25 0,22 0,-35 0,16 0,-16 0,7 0,-10 0,-4 0,8 0,-11 0,11 0,-8 0,5 0,8 11,3-8,29 8,-15-11,14 0,-28 0,7 0,-16 0,7 0,-14 0,13 0,-10 0,20 0,-20 0,6 0,-1 0,-5-4,11 3,-14-3,4 0,25-6,-22 4,34-3,-38 9,39 0,-2 0,0 0,2 0,1 0,-24 0,30 0,-47 0,21 0,-16 0,16 0,-20 0,19 0,-19 0,20 0,-16 0,16 0,-7 0,9 0,19 0,25 0,-15 0,28 0,-33 0,19 0,-28 0,21 0,-49 0,66 0,-15 0,8 0,11 0,-33 0,-9 0,21 0,-40 0,14 0,-12 0,-16 0,16 0,-16 0,16 0,-17 0,17 0,-16 0,16 0,-16 0,16 0,-16 0,3 0,2 0,19 0,7 0,-1 0,-6 0,-24 0,16 0,-7 0,9 0,-9 0,7 0,-16 0,35 0,-2 0,28 0,-28 0,2 0,-35 0,16 0,-7 0,0 0,-3 0,1 0,2 0,9 0,20 0,-21 0,39 0,-39 0,59 0,-48 0,28 0,-51 0,10 0,-19 0,7 0,3 0,-11 0,22 0,-22 0,20 0,-19 0,7 0,-6 0,-4 0,33 0,-26 0,34 0,-38 0,20 0,-8 0,0 0,-2 0,0 0,-6 0,16 0,-16 0,16 0,-17 0,18 0,-18 0,17 0,-16 0,16 0,-20 0,19 0,-23 0,42 0,-33 0,34 0,-26 0,9 0,19 0,-14 0,51 0,-47 0,28 0,-46 0,7 0,12 0,-5 0,33 0,-33 0,15 0,-20 0,-9 0,26 0,-21 0,14 4,7-3,-21 14,14-12,7 8,-21-11,42 0,-33 0,15 0,-1 0,3 0,2 0,-16 0,9 0,-21 0,23 0,-18 0,18 0,-23 0,40 0,-50 0,31 0,-35 0,7 0,-1 0,-6 0,7 0,0 0,-12 0,11 0,-12 0,3 0,10 0,-7 0,38 0,-23 0,17 0,-16 0,-16 0,7 0,-1 0,3 0,-4 0,49 11,-49-8,49 8,-26-11,-14 0,8 0,-16 0,-14 0,9 0,20-9,-24 7,37-7,-38 9,20-6,-16 5,24-5,-23 6,10 0,-15 0,-2 0,3 0,10 0,-11 0,6 0,-1 0,-5 0,7 0,3 0,-10 0,10 0,-8 0,-5 0,13 0,-14 0,10-4,-10 3,2-3,13 4,-11 0,5 0,-8 0,1 0,3 0,0 0,-3 0,2 0,-2 0,3 0,4 0,-6 0,1 0,1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4.4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1,'9'42,"-1"-2,-3-31,-1 4,-4 7,0-8,0 12,0-7,0 2,4-2,-3 0,3-4,-1 5,-2 3,3-3,-4 0,0-2,0-2,0 16,0-13,0 9,0-14,0-2,0 19,0-16,0 13,0-9,0-7,0 11,0-8,0 4,-4 5,3-8,-2 3,3 8,0-12,0 13,0-13,0-4,-8 12,6-7,-6 3,8 4,4-11,1 11,0-8,2 1,-2-2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7.8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2752 1,'-46'8,"9"-3,24 8,4-8,-7 10,1-8,-3 9,6-7,-1-4,-1 6,1-5,-13 9,14-6,-10 1,13-1,-4 0,0-1,-5 1,1 0,3-1,1 1,-7 0,4-4,-5-1,8-1,0 2,0 4,-1 0,-6-1,5 1,-3-4,2 6,6-9,-6 14,-7-9,3 6,-3-2,10-2,-28 14,20-10,-22 11,27-15,2 3,1-6,-4 6,3-8,-3 5,-10 7,11-9,-6 8,13-14,-13 9,6-5,-11 2,10 0,3-2,-2 4,-2-1,-10 3,5-2,-4 2,13-3,-2 1,-7 1,7 0,-10 4,12-4,1 2,-17 4,17-5,-13 5,-15-2,24 0,-24 1,32-3,-3-3,-2 0,0 3,-6-2,9 2,-9-3,10 0,-3-1,0 5,0 0,-1 1,-2-1,2-5,-4 5,1-4,3 4,-12-2,10 2,-20 0,20 0,-6-7,14 2,-14-1,10 2,-10 1,0 1,9-6,-9 5,0-9,10 6,-10-2,6 8,1-4,-16 6,15-6,-6 1,10-1,-2 0,-3-1,-1 5,5-3,0-2,0 0,0 1,-1 0,-3 4,7-8,-6 3,2 0,-3 2,3 2,-2-3,2 0,0 0,-6 3,9-2,-9 6,10-10,-7 6,0-8,2 5,-1-4,3 7,3-7,-6 12,6-11,-7 9,4-9,-1 6,1-3,-3 0,5-1,-6 1,1 4,5 0,-6 1,9-2,-5-3,-1 0,1 3,-4-2,3 3,1-9,-4 8,3-2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0.1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0,'0'53,"0"-12,0-5,0 12,0-15,0 22,0-39,11 19,-8-19,8 7,-11-10,0-1,4 19,1-10,0 10,4-5,-7-14,3 10,-5-1,0-5,8 11,-6-13,6-2,-4 5,-3-3,2 3,-3 0,0-4,0 9,0-8,0 3,0-1,0-2,-3 4,2-2,-3-2,4 7,0-6,-4 1,3 0,-3-5,4 9,-4-6,3-1,-3 12,4-14,0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3.41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2645 0,'-33'32,"1"-7,22-12,-16 3,14-5,-10 5,9-7,3-1,-6 5,6-4,-6 8,6-4,-3 5,4-5,4 0,-6-1,1 2,-4-1,2 4,3-7,0 2,-4 1,4-4,-8 4,-10 3,10-5,-9 5,17-4,-13 6,10-4,-14 2,17-11,-4 3,-9-7,10 6,-10-2,5 4,3 0,-17 1,15-5,-10 9,16-8,-6 6,6-3,-10 3,9-6,-10 6,8-11,-1 3,-20 5,17-7,-46 26,42-20,-24 11,31-11,1-3,-4 0,-6 10,-6-6,0 7,2-9,13-3,-2-1,2-2,-13 15,-2-8,4 5,3-4,-19 1,20 4,-25 1,29-6,-1-2,5-2,-8 8,7-3,-8 2,5-3,3-4,-2 2,6 2,-11 1,7 2,-4-7,2 7,6-7,-16 10,14-6,-14 1,12 3,-3-7,-1 5,1-6,-1 8,1-4,3 4,2-4,-1 3,3-2,-7 2,4-3,-14 7,7-1,-3 2,7-1,6-6,-7 3,8-5,-4 1,0 4,3-4,-15 6,9-2,-7-2,10-2,4-2,-11 6,8-2,-9 1,13-4,-9 4,6-5,-9 9,10-11,-7-1,4 4,-5 1,5-3,0 5,0-6,-10 5,7-4,-19 11,23-11,-10 7,13-6,-4-6,-4 15,-2-9,2 5,4-4,-3-7,1 7,-3-7,2 10,6-5,-7 7,8-5,-8 5,7-4,-2 4,3-4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7.35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91,'86'0,"-9"-5,-20 3,-14-3,2 5,-20 0,-2 0,-3 0,16-6,12 4,-18-3,15 1,-32 3,5-3,8 4,-6 0,16 0,-16 0,10 0,-15 0,5 0,3 0,25 0,-14 0,40 0,-50 0,31 0,-35 0,16 0,-16 0,16 0,-20 0,19 0,-19 0,58 0,-17 0,-9 0,5 0,8 0,-3 0,4 0,-5 0,-2 0,-2 0,9 0,15 9,-44-3,22 4,-25-6,27-4,-27 0,15 0,-23 0,26 0,-14 0,21 0,-35 0,35 0,-30 0,49 0,-50 0,31 0,-39 0,10 0,-13 0,1 0,19 0,-15 0,16 0,-7 0,-7 0,16 0,-16 0,3 0,2 0,-9 0,20 0,-20 0,38 0,-33 0,24 0,-18 0,2 0,-4 0,29 0,-33 0,34 0,-35 0,16 0,-16 0,16 0,12 0,-15 0,22 0,-35 0,16 0,-16 0,16 0,-7-6,0 5,24-5,-33 6,32 0,-40 0,14 0,-3 0,-3 0,16-6,-17 5,36-14,-34 13,52-7,-52 9,24 0,-27-8,9 6,-8-10,17 11,-16-2,7 3,-10 0,10-6,2 4,9-3,-13 5,10 0,8 0,-10 0,39 0,-51 0,52 0,-43 0,14 0,-18 0,-4 0,7 0,0 0,-2 0,-9 0,-1 0,10 0,-11 0,9 0,-2 0,-7 0,19 0,-23 0,14 0,4 0,1 0,6 0,-1 0,-16 0,16 0,-16 0,6 0,-8 0,8 0,-10 0,6 0,0 0,-10 0,14 0,-13 0,5 0,31 0,-27 0,36 0,-42 0,10 0,-8 0,-5 0,13 0,-14 0,23 0,-19 0,7 0,2 0,-9 0,11 0,-10 0,-3 0,12 0,-11 0,12 0,0 0,2 0,0 0,7 0,12 0,-14 0,40 0,-21 0,0 0,2 0,-36 0,21 0,-19 7,19-5,-21 10,37-11,-4 3,30-4,-20 5,-5-3,-19 4,1-6,-1 0,-9 0,7 0,-16 0,3 0,2 5,20-3,-12 3,22-5,-26 0,1 0,-4 0,1 0,-11 0,6 0,3 0,-12 0,13 0,15 0,-11 0,18 0,7 0,-34 0,33 0,-29 0,4 0,-2 0,-14 0,32 0,-28 0,37 0,-38 0,39 0,-22 0,16 0,-13 0,-17 0,21 0,9 0,-15 0,20 0,-29 0,14 0,-1 0,0 0,-9 0,7 0,-16 0,16 0,-16 0,16 0,-16 0,16 0,-17 0,17 0,-16 0,16 0,-20 0,38 0,-37 0,37 0,-21 0,-2 0,12 0,-27 0,38 0,-37 0,56 0,-52 0,34 0,-35 0,16 0,-17 0,4 0,3 0,18 0,-10 0,21 0,-26 0,9 0,1 0,-1 0,0 0,1 0,-1 0,36 0,-7 0,31 0,-45 0,21 0,-40 0,23 0,1 0,4 0,-10 0,23 0,-23 0,1 0,2 0,-35 0,16 0,-20 0,19 12,-23-10,14 10,15-12,-20 0,52 0,-43 0,35 0,-34 0,32 0,-42 0,33 0,-38 0,20 0,-17 0,17 0,-20 0,10 0,-3 0,-4 0,17 0,-20 0,38 0,-37 0,24 0,0 0,-24 0,37 0,-38 0,20 0,-17 0,53 0,-33 0,35 0,-45 0,26 9,-2-7,9 13,-5-14,1 14,-24-13,21 7,-36-9,17 0,-16 0,16 0,-16 0,35 0,-21 0,23 0,0 0,5 0,-9 0,21 0,-40 0,41 0,-14 0,-10 0,42 0,-54 0,37 0,-37 0,18 0,-14 0,33 0,-13 0,18 0,-28 0,40 0,-36 0,-6 0,-1 0,2 0,22 0,-21 0,0 0,2 0,-35 0,16 0,-7 0,9 0,20 0,-25 0,22 0,-31 0,4 0,-7 0,-8 0,32 0,-28 0,56 0,-56 0,37 0,-38 0,20 0,-16 0,35 0,-22 0,15 0,7 0,-30 0,49 0,-21 0,28 0,-23 0,1 0,31 0,-29 0,-4 0,-4 0,2 0,-36 0,36 0,-2 0,0 0,21 0,-21 0,28-9,-30 8,-2 0,18-8,0 9,-40 0,-13 0,2 0,1 0,11 0,-4 0,2 0,-8 0,-1 0,1 0,-5 0,3 0,-2 0,3-4,1-1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9.47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27,'82'-10,"-33"2,-4 8,-22 0,-4 0,18 0,-22 0,20 0,-23 0,10 0,-5 0,-7 0,24 0,-21 0,12 0,1 0,-9 0,14 0,-18 0,0-4,35 3,3-2,38 3,-36 0,-7 0,-37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3.45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1,'53'0,"-16"0,-15 0,-10 0,2 0,7 0,-6 0,1 0,0 0,-1 0,2 0,0 0,-4 0,8 0,-6 0,5 0,-6 0,3 0,1 4,-5 0,7 1,4-1,0 0,12-3,-16 3,6-4,-8 0,-5 0,13 0,-14 0,10 0,-2 0,5 0,-2 0,-1 0,-9 0,0 0,5 0,8 0,-6 0,16 0,-16 0,16 0,-20 0,6 0,0 0,-7 0,21 6,-16-5,7 5,-10-6,-3 0,12 0,-15 0,25 0,-24 0,9 0,1 5,-10-3,14 3,-12-5,3 0,4 0,-6 0,1 0,1 0,-3 0,3 0,9 0,-14 0,23 0,-23 0,42 0,-37 0,28 0,-32 0,1 0,10 0,-9 8,7-6,-6 6,-6-8,14 4,-12-3,8 2,2-3,-10 0,13 0,-2 0,-3 0,7 0,-14 0,0 0,3 0,3 0,3 4,-5-3,0 3,-4-4,5 0,12 0,-13 0,22 0,-27 0,10 0,3 0,-12 0,26 0,-23 0,20 0,-20 0,10 0,-3 0,-4 0,36 0,-21 0,24 0,-1 0,-14 0,14 0,-18 0,-1 0,0 0,1 0,-10 0,-6 0,2 0,-13 0,10 0,0 0,-6 0,11 0,-10 0,10 0,-7 0,16 0,-17 0,17 0,-16 0,16 0,-20 0,10 0,-3 0,-8 0,7 0,0 0,-6 0,11 0,-10 0,-3 0,11 0,-9 0,11 0,-10 0,10 0,-7 0,35 0,-31 0,31 0,-35 0,35 0,-34 0,69 0,-65 0,66 0,-57-11,23 8,0-18,-23 19,21-7,-35 9,16 0,-16 0,6 0,-8 0,-5 0,32 0,-15 0,18 0,-12 0,-16 0,16 0,-20 0,38-9,-34 7,22-7,-16 9,18 0,-10 0,21 0,-18 0,-6 0,12 0,-23 0,16 0,-7 0,29 0,-15 0,5 0,7 0,-31 0,31 0,-35 0,16 0,-20 0,38 0,-33 0,34 0,-36 0,56 0,-37 0,29 0,-40 0,0 0,38 0,-27 0,17 0,0 0,-16 0,37 0,-38 0,-9 0,7 0,-20 0,6 0,19 0,-11 0,18 0,7 0,-30 0,30 0,-36 0,17 0,-16 0,16 0,-20 0,19 0,-2 0,-2 0,13 0,-25 0,17 0,-16 0,3 0,3 0,-10 0,20 0,-17 0,17 0,-16 0,16 0,-16 0,16 0,-17 0,37 0,-23 0,15 0,-12 0,-16 0,16 0,-16 0,16 0,-16-4,19 3,-22-3,22 4,-23 0,20 0,-20 0,10 0,-3 0,-4 0,36 0,-21 0,10 0,10 0,-33 0,34 0,-35 0,35 0,-31 0,50 0,-21 0,0 0,21 0,-21 0,28 0,8 0,-6 9,-22-7,13 7,-41 2,15-8,-21 9,0-12,-7 0,35 0,-22 0,16 0,-13 0,-7 0,0 0,-3 0,1 0,-7 0,35 0,-31 0,31 0,-35 0,16 0,-16 0,20 0,-10 0,3 0,3 0,-17 0,4 0,22 0,-15 0,14 0,-18 0,-3 0,-4 0,17 0,-16 0,7 0,-10 0,1 0,-1 0,0 0,10 0,-11 0,6 0,19 0,-25 0,42 0,-32 0,7 0,3 0,-7 0,29 0,-15 0,5 0,7 0,-34 0,33 0,-29 0,13 0,20 9,-15-7,33 7,5-9,-20 0,2 0,1 0,1 0,7-1,-1 2,-8 4,-2 1,0-5,2 1,18 3,-1 1,-23-6,0 0,22 0,-3 0,10 0,-25-1,-3 2,9 4,29-3,-15 3,5 13,-27-10,1 0,26 13,-36-14,0-3,31-4,-18 0,-15 0,26 0,-36 0,58 0,-53 0,33 0,-14 0,-9 0,21 0,-40 0,60 0,-47 0,27 0,-16 0,-28 0,43 0,-43 0,18 0,-12 0,-7 0,9 0,20 0,-25 0,41 0,-53 0,33 0,-38 0,20 0,-20 0,19 0,-10-6,0 5,1-5,-13 6,5-4,-1 3,1-3,8 4,27-4,-22 3,17-7,-34 7,0-3,30 4,-23-3,34-4,-35 2,16-1,-17 2,17 3,-16-3,16-2,-20 5,10-5,-13 6,1 0,10 0,-9 0,20 0,-19 0,6 0,3 0,-8 0,23 0,-24-4,19 3,-19-3,20 4,-16 0,16 0,-21 0,11 0,-12 0,-1 0,21 0,-17 0,18 0,-8 0,2 0,0 0,7 0,-20 0,19 0,-20 0,21 0,-20 0,10 0,-12 0,-1 0,11 0,-12 0,12 0,-10 0,3 0,10 0,2 0,28 0,-14 0,5 0,-12 0,-16 0,3 0,22 0,-29 0,29 0,-31 0,12 0,-6 0,3 0,3 0,-11 0,12 0,-13 0,2 0,-2 0,3 0,4 0,-6 0,5 0,-6 0,7 0,-3 0,0 0,-2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31.33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0,'50'0,"-9"0,-32 0,3 0,19 4,-10-3,10 3,-15-4,-2 0,13 0,-8 0,17 0,-16 0,16 0,-20 0,10 0,-13 0,1 0,6 0,-6 0,36 9,-25-7,30 7,-36-9,4 0,3 0,-14 0,10 0,-6 0,-5 0,13 0,-13 0,22 0,-20 0,13 0,-18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56.59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48,'84'-9,"-1"10,-33-1,0 2,36 16,-28-11,3-1,10 1,2-2,-8 1,3-1,23 2,-1-1,-25-5,-1 1,18 4,-2 0,-24-5,-2-2,15 0,0 2,-7 7,-2 2,-5-3,0 0,13 3,0 0,-15-5,-1-1,1 1,-1-1,-1-3,-2 0,32 8,-31-8,1-2,35 1,-26 0,-1 0,8 0,28 0,-52 0,34 0,-34 0,14 0,1 0,-15 0,33 0,-14 0,19 0,1 0,-20 0,14 0,5 0,-27 0,38 0,-24 11,-10-8,35 8,-40-11,28 0,-32 0,-4 0,-32 0,5 0,12 0,-9 0,19-6,-24 5,19-5,-23 6,23-11,-23 8,10-9,-10 12,2 0,3 0,14-5,-11 3,11-3,-14 5,10 0,-11 0,38 0,-34 0,74-11,-56 8,39-8,-39 11,19 0,-14 0,34 0,-34 0,5 0,-12 0,-16 0,16 0,-7 0,28 0,5 0,-13 0,3 0,34 0,-5 0,-24 0,20 0,-11 0,-6 0,0 0,7 0,-11 0,2 0,28 0,-34 0,1 0,7 0,-1 0,-6 0,-1 0,10 0,1 0,-1 0,0 0,-9 0,-1 0,-1 0,-2 0,13 0,34 0,-49 0,49 0,-53 0,33-9,6 6,4-6,-27 10,1-2,26-17,-26 11,-1-1,8-13,28 10,-32 11,18-9,-28 6,21-6,-5 9,17 0,-7 0,-22 0,1 0,-15 0,14 0,1 0,4 0,-12 0,0 0,8 0,35 0,-40 0,28 0,-19 0,14 0,-33 0,15 0,18 0,-28 0,48 0,-53 0,33 0,-42-4,21 3,-26-2,0 3,26 0,6 0,22 0,-23 0,33 0,-54 0,17 0,2 0,-10 0,29 0,-1 0,-28 0,29 0,-20 0,5 0,19 0,-19 0,15 0,-15 0,-12 0,0 0,17 0,10 0,-20 0,24 0,-29 0,1 0,-2 0,3 0,35 0,-3 0,-6 0,6 0,-2 0,-17 0,14 0,-5 0,-32 0,32 0,5 0,-29 0,1 0,-1 0,1 0,16 0,1 0,-15 0,-1 0,8 0,0 0,0 0,-4 0,9 0,28 0,-33 0,19 0,-30 0,-1 0,16 0,30 0,-34 0,19 0,-19 0,-14 0,-12 0,-16 0,33 0,-33 0,51 0,-50 0,72 0,-35 0,23 0,-33 0,-12 0,-16 0,16 0,-16 0,16 0,-17 0,4 0,3 0,-14 0,23 0,-19 0,7 0,2 0,-9 0,11 0,-14 0,4-8,6 6,-7-6,5 8,1 0,-10 0,10 0,0 0,-10 0,23 0,-19 0,39 0,-34 0,33 0,-42 0,10 0,18-9,-23 7,24-7,-28 9,-4 0,15 0,-12 0,8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1.4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1,'0'54,"0"-5,0-26,0-4,0 8,0-13,0 2,0-2,0 3,0 13,0-13,0 22,0-27,0 14,0-13,0 1,0 16,0-14,0 11,0-10,0-8,0 25,0-20,0 15,0-16,0-4,0 16,0-10,0 6,0 5,0-14,0 10,0-6,0-5,0 19,0-18,0 9,0-4,0-6,0 9,6 3,-5-8,13 11,-12-16,5 2,-7-3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5.60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6350 0,'-58'13,"17"-6,19-2,0-5,6 0,-11 0,14 4,0-3,-9 3,10-4,-14 0,13 0,-1 4,-10-3,-1 14,-3-12,1 8,14-7,-13-3,10 7,-11-3,0 0,-2 4,4-4,3 6,-19 3,11-8,-19 7,23-8,8 3,4-3,-2 3,2-3,1 3,-36 6,31-4,-31 0,26 0,-6-3,4 0,-29 7,33-11,-53 24,40-17,-14 9,11-7,8-5,0 0,2 2,14-4,-32 9,15-2,-18-2,21 0,9-9,1 10,3-9,-2 6,2-4,-4-3,5 6,-4-6,-6 3,7 0,-6-3,10 3,-6 0,3 1,-1 0,-1-2,3-3,-4 4,1-3,4 3,-5-4,-13 4,11 1,-11 0,13 2,5-2,-4 0,4 3,-9-3,7-1,-5 0,6 0,-3-3,-10 14,7-12,-16 14,16-15,-16 9,7-4,-28 18,26-15,-23 14,42-23,-23 11,19-11,-7 8,-3-8,10 7,-20 4,20-1,-6 1,-19 1,11 1,-14 2,18-4,3-3,7-7,-19 9,19-6,-11 10,10-6,3 0,-3-1,0-7,-2 10,-11-3,-19 10,16-6,-23 3,40-5,-19-4,19 2,-10-7,-1 8,-2-7,3 4,-28 3,33-7,-24 11,27-9,-9 7,-2 0,4-4,-1-1,16-6,-6 3,-7-2,7 3,-19 8,22-10,-12 10,11-8,0-3,-19 3,15-1,-17-2,18 7,-10-7,-2 14,-10-6,10 4,-7-2,16-6,-7 2,10-3,-1-1,1 2,-1 0,1 3,-1-7,5 7,-13-2,14-1,-10 1,-19 12,11-13,-19 17,13-16,20-1,-10 1,3 0,7-5,-19 16,19-10,-7 5,7-8,-7 2,-6-5,3 9,-9-9,10 14,0-9,-1 7,3-4,3-7,-3 7,10-8,-28 21,25-17,-29 16,31-16,-32 9,12 4,-14-3,25-2,-3-4,14-7,-14 7,3 3,4-1,-8 1,9-4,1-3,-1 0,1 6,-10-3,11 1,-10-3,13-3,-1-2,-3 7,4-7,-9 7,4-3,0 0,6 2,-9-6,9 7,-12-7,10 7,1-7,-21 8,20-4,-16 6,22-6,-18 4,9-3,-10 0,10-2,-6 7,4-4,-8 9,13-11,-2-1,-2 0,-29 6,23 0,-31 5,43-9,-10 3,10-8,-2 7,-7-7,6 3,-6 0,12 0,-8 1,3 3,-12-1,10 2,-6-3,13 2,-4-3,-1 4,-3-5,3 4,-3-3,4 0,-9 6,4-5,0 3,6-5,3-4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5.10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1 127,'48'4,"23"-3,-18 3,9-4,14 0,-14 9,19-7,0 7,-18-9,13 0,-33 6,15-5,-20 5,-9-6,26 0,-21 0,14 0,-12 0,-16 0,16 0,-7 0,7 0,2 0,-10 0,8 0,-17 0,18 0,-18 0,17 0,-20 0,10 0,-3 0,-4 0,17 0,-16 0,35 0,-21 0,61 0,-47 0,10 0,-1 0,-9 0,47 0,-52 0,34 0,-34 0,14 0,-18 0,18 0,-23 0,40 0,-40 0,23 0,19 0,-28 0,29 0,-1 0,8 0,-8 0,-4 0,-52 0,16 0,-16 0,16 11,-20-8,9 8,-2-11,25 0,-14 0,40 0,-49 0,30 0,-35 0,16 0,-17 0,8 0,-10 4,10-3,-7 3,3-4,21 0,5 0,4 0,21 0,-40 0,23 0,1 0,4 0,-12 0,0 0,8 0,-3 5,2 1,20-3,-26 2,3 1,-3-6,-2 0,32 0,-19 0,-4 0,-1 0,-23 0,21 0,-36 0,36 0,-30 0,30 0,-35 0,35 0,-2 0,35 0,-35 0,-3 0,15 0,9 0,-45 0,9 0,1 0,-14 0,29 0,-37 0,56 0,-52 0,34 0,-36 0,8 0,-10 0,10 0,2 0,10 0,18 0,24 0,-14 0,-10 0,1 0,8 0,23 0,-29 0,-24 0,-9 0,-9 0,-1-8,0 6,1-6,-5 8,13 0,-10 0,20 0,-16 0,35-9,-22 7,15-11,-11 12,-8-3,9 4,-9 0,26 0,-21 0,40 0,-41 0,21-6,-35 5,17-5,-16-2,35 6,-21-5,23 1,-18 5,-10-5,-3 6,1 0,2 0,9 0,1 0,-1 0,-9 0,7 0,-16 0,16 0,-16 0,2 0,23 0,-16 0,47 0,-44 0,23 0,-26 0,9 0,-9 0,7 0,-16 0,16 0,12 0,-14 0,21 0,-26-6,28 5,-14-5,53-5,-58 8,56-26,-70 25,50-15,-21 19,9 0,-5 0,9 0,-2 0,6 0,-22 0,-12 0,-7 0,9 0,-9 0,45 0,-35 0,16 0,4 0,8 0,-17 0,0 0,32 0,-1 0,0 0,-31 0,0 0,36 0,-25 0,-3 0,9 0,-9 0,-1 0,10 0,-18 0,2 0,30 0,17 0,-12 0,-28 0,1 0,27 0,-5 0,-4 0,4-11,5 9,-35-9,-2 2,13 6,-5-6,1 9,-15 0,33 0,-14 0,-9 0,21 0,-21 0,0 0,21 0,-21 0,0 0,21 0,-40 0,40 0,-41 0,39 0,-38 0,24 0,-1 0,-14 0,5 0,7 0,-2 0,9 0,-5 0,-28 0,26 0,-21 0,14 0,7 0,-30 0,30 0,-35 0,35 0,-22 0,25 0,-1 0,3 0,2 0,-16 0,-10-6,-16 5,16-5,12 6,-5 0,14 0,1 0,-15 0,52 0,-28 0,-18 0,3 0,-2 0,0 0,36 0,-5 0,14 0,-28 0,-17 0,0 0,32 0,-32 0,0 0,17 0,28 0,-37 0,2 0,-5 0,4 0,20 6,2-1,-17-5,-4 3,-8 11,1 1,16-6,0-1,-14 3,0-1,7-3,0-2,-11 1,-2-3,32 0,-31 1,1 1,1-5,1 0,-1 3,1 3,-2 4,-2 0,32 4,-32 4,-4-18,-22 0,25 0,-15 0,41 0,-49 0,49 0,-21 0,-1 1,4 1,32-1,1 3,-41 0,-12-3,-17 3,17 2,-20-5,6 5,-5-6,-3 0,3 0,0 0,-4 0,18 0,-14 0,5 0,-18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7.8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23,'51'-15,"-12"7,-3 9,-16 3,16-4,-17 0,4 0,-6 0,-4 0,8 0,-6 0,1 0,6 0,-6 0,39 9,-30-3,30 4,-36-6,36 14,-34-13,24 13,-32-18,1 0,12 0,-11 0,40 0,-21 0,14 4,-25-3,-6 3,-8-4,21 0,-17 0,26 0,-14 0,13 0,-9 0,7 0,-16 3,16-2,-20 3,6-4,-6 0,-5 0,9 0,-6 0,3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6.5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0,'56'8,"0"0,-1 0,-4 0,1 3,23-1,-51-10,22 0,-29 0,-3 0,-2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3.35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11,'57'-6,"-3"2,13 4,-32 0,17 0,-16 6,-2 0,24 7,-9-8,-5 0,13-5,-7 0,4 0,-15 0,4 0,-12 0,3 0,-9 0,23 0,-24 0,41 0,-9 0,-16 0,24 0,-41 0,20 0,-20 0,19 0,-19 0,19 0,-23 0,44 0,-39 0,25 0,4-11,-34 8,45-7,-46 10,24 0,-19 0,29 0,-27 0,15 0,-8 0,-14 0,45 0,-43 0,66 0,-62 0,40 0,-41 0,4 0,3 0,-16 0,12 0,0 0,-12 0,27 0,-27 0,16 0,-3 0,-4 0,19 0,-19 0,28 0,-15 0,3 0,2 0,-22 0,23 0,-19 0,19 0,-19 0,42 0,-41 0,39 0,-33 0,37 0,-17 0,6 0,-13 0,-20 0,41 0,-40 0,62 0,-62 0,41 0,-47 0,32 0,-18 0,11 0,-1 0,-19 0,4 0,3 0,-16 0,27 0,-27 0,16 0,-14 0,5 0,-5 0,14 0,-12 0,24 0,-18 0,7 0,-15 0,36 0,-28 0,41 0,-47 0,46 0,-40 0,40 0,-45 0,6 0,-14 0,3 0,2 0,0 0,3 0,-8 0,9 0,-4 0,-1-5,5 4,-5-3,1 4,4 0,-5 0,1 0,3 0,-3 0,0 0,3 0,-3 0,5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6.576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0,'60'0,"0"0,22 0,-29 0,-22 7,26 5,-22-3,28 8,-44-15,45 5,-40-7,62 10,-67-7,45 8,-50-11,11 0,-10 0,-4 0,9 9,-4-7,-1 7,5-9,-5 0,1 0,4 0,6 0,-7 0,6 0,-10 0,-4 0,9 0,-4 0,-1 0,5 0,-5 0,6 0,32 0,-24 0,58 0,-48 0,18 0,7 0,-40 0,40 0,-46 0,9 0,-8 0,-3 0,15 0,-8 0,4 4,-8-2,-3 2,0-4,14 0,-11 0,12 0,-11 0,-4 0,3 0,-3 0,0 0,14 0,-11 0,23 0,-23 0,22 0,-23 0,47-11,-37 9,37-9,-47 11,23 0,-22 0,23 0,-23 0,6 0,1 0,-8 0,9 0,-8 0,8 0,-4 0,9 0,-1 0,-13 0,13 0,-5 0,-7 0,22 0,-22 0,23 0,-19 0,19 0,-19 0,4 0,3 0,-11 0,12 0,-11 0,-4 0,3 0,-3 0,0 0,14 0,-16 0,27 0,-27 0,50 0,-45 0,34 0,-27 0,-3 0,20 0,-25 0,23 0,-27 0,16 0,-3 0,-8 0,6 0,1-6,-7 4,12-5,-11 7,11 0,-12 0,7 0,-12 0,13 0,-8 0,22 0,-23 0,24 0,-18 0,18 0,-19 0,19 0,-19 0,19 0,15 0,-18 0,48 0,-63 0,39 0,-49 0,17 0,-16 0,1 0,3 0,-3 0,0 0,3 0,8 0,-8 0,22 0,-23 0,24 0,-23 0,11 0,-14 0,4 0,-4 0,3 0,-3 0,16 0,-9 0,3 0,5 0,-13 0,13 0,-15 0,-1 0,4 0,-6 0,6 0,0 0,-6 0,6 0,-5-4,-2 2,12-2,-7 4,3 0,-1 0,-3 0,0 0,36 0,-28 0,25 0,-18 0,-17 0,11 0,-10 0,-4-5,4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0.07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26,'59'-3,"0"0,9 1,-1 0,-16 1,-1 2,45-1,-6 0,-38 0,16 0,-22 0,-16 0,12 0,-22 0,8 0,3 0,-1 0,5 0,-2 0,-1-7,3 5,11-4,-16 6,12 0,-22 0,12 0,-11 0,34 0,-25 0,35 0,-41 0,42 0,-26 0,28 0,-22 0,-11 0,9 0,13 0,-17 0,26 0,-42 0,41 0,-35 0,58 0,-25 0,0 0,24 0,-24 0,9 0,-4 0,-35 0,-5 0,-8 0,-8 0,8 0,-3 0,5 0,-1 0,11 0,-8 0,20 0,-9 0,10 0,-10 0,31 0,-25 0,11 0,-21 0,-3 0,-8 0,22 0,-27 0,16 0,-3 0,-9 0,8 0,0 0,-12 0,11 0,-10 0,-4 0,4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2.54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0,'54'6,"0"-1,14 4,-10 1,-23-1,22 3,7-5,-2-7,11 0,16 0,-16 0,-11 0,-9 0,-32 0,10 0,-8 0,4 0,25 0,-17 13,17-10,-22 11,-3-14,-9 4,24-3,-24 4,24-5,-8 0,11 0,22 0,-16 0,38 0,6 0,-45 0,1 0,9 0,-3 0,16 0,17 0,-18 0,23 0,-37 0,2 0,1 0,1 0,10 0,1 0,1 0,-3 0,-19 0,-3 0,8 0,-2 0,18 0,-1 0,-4 0,-23 0,-11 0,8 0,-19 0,4 0,-8 0,-3 0,15 0,-13 0,13 0,-16 0,6 0,15 0,-12 0,12 0,-16 0,-4 0,3 0,-8 0,9 0,-5 0,6 0,10 0,-8 0,19 0,-19 0,4 0,-8 0,-3 0,16 0,-9 0,19 6,-19-4,19 5,-19-7,19 0,-8 0,11 6,-15-4,11 5,-23-7,25 0,-20 9,3-7,-6 7,-9-9,8 0,8 0,-8 0,6 0,-10 0,-4 0,46 0,-36 0,31 0,-37 0,1 0,0 0,-2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10:18.0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18.58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37.05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1,'38'0,"-5"0,-7 0,-8 0,24 0,-18 0,7 0,-11 0,-4 0,14 0,-16 0,12 0,-11 0,-4 0,8 0,-3 0,0 0,3 4,-8 2,9 0,-5-2,6-4,-5 0,-2 0,6 0,-8 0,7 0,1 0,-8 0,12 0,2 7,-2-5,7 4,-15-6,3 0,-8 5,8-4,13 3,-8-4,7 0,-12 0,-3 5,16-4,-9 4,3-5,-6 0,-9 0,8 9,8-1,-8 3,6-4,-10-7,-4 0,8 0,2 0,-4 0,2 0,-4 0,-4-5,13 4,-7-4,3 5,-5 0,-1 0,2 0,0 0,3 0,-3 0,16 0,-14 0,8 0,-16 0,5 0,0 0,6-4,-5 3,-2-4,1 5,1 0,0 0,3 0,-3 0,4 0,-4 0,3 0,-7 0,7 0,8 0,-9 0,23 0,-27 0,12 0,-16 0,5 0,1-4,-1 2,5-2,-5 4,6 0,-1 0,1 0,10 0,-13 0,8 0,-11 0,1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40.48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21,'57'-12,"26"3,-55 9,26 0,-34 0,11 0,-12 0,11 0,-14 0,4 0,-4 0,3 0,-7 0,7 0,-3 0,0 0,3 0,-3 0,0 0,3 0,-3 0,-1 0,5 0,-4 0,-1 0,5 0,6 0,-3 0,9 0,-12 0,-4 0,3 0,-8 0,9 0,-4 0,-1 0,5 5,-5-4,1 3,4-4,-5 0,1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02.43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0 127,'126'-73,"59"19,-123 54,57 0,-74 0,24 0,-27 0,24 0,-30 0,8 0,-8 0,6 0,-16 0,17 0,-8 0,1 0,6 0,-7 0,1 0,6 0,-7 0,-1 0,10 0,-9 0,-1 0,10 0,14 0,-7 0,20 0,-27 0,-8 0,6 0,-18 0,20 0,-8 0,-3 0,12 30,-12-24,2 18,10-24,-12 0,3 0,-3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6:24.79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8.1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0,'43'0,"-4"0,-13 0,-6 0,16 0,-7 0,0 0,7 0,-20 0,6 0,-9 0,0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9:13.70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1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5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0.44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4.84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9.95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4.28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9.20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26.52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9.68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9,'52'-5,"-11"1,-5 4,-20 0,19 0,-23 0,10 0,-6 0,-5 0,9 0,-6 0,-1 4,21-3,-20 7,15-7,-20-1,0-5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1:03:12.37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1,'51'0,"-1"0,37 0,-14 0,-10 0,-37 0,14 0,0 0,-7 0,8 0,-19 0,-1 0,-3 0,0 0,4 0,-9 0,4 0,1 0,0 0,13 0,-15 0,19 0,-18 0,19 0,-16 0,16 0,-6 0,8 0,-8 0,6 0,-16 0,15 0,-6 0,8 0,2 0,-14 0,30 0,-38 0,24 0,-18 0,-7 0,20 0,-20 0,6 0,20 0,-26 0,30 0,-36 0,2 0,10 0,-10 0,15 0,-14 0,1 0,10 0,-8 0,5 0,5 0,-9 0,19 0,-16 0,7 0,0 0,-7 0,3 0,-10 0,3 8,-1-3,3 4,8-5,-14-4,23 0,-19 0,21 0,-17 0,35 0,-30 0,31 0,-8 0,-14 0,22 0,-36 0,3 0,-6 0,-7 0,2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45.39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 16383,'85'0'0,"1"-1"0,-1 0 0,1 0 0,-1 0 0,1 0 0,9-1 0,7 0 0,-6-1 0,-20 3 0,-33 3 0,-33 1 0,48-3 0,-37 3 0,41-4 0,-51 0 0,7 0 0,19 0 0,-16 0 0,15 0 0,-13 0 0,4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51.881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77 16383,'62'-5'0,"-11"1"0,-27-3 0,-10 5 0,28-4 0,13 6 0,-17 0 0,27 0 0,-47-4 0,13 3 0,1-4 0,-9 1 0,6-2 0,-2 1 0,27-10 0,-21 13 0,22-8 0,-39 10 0,-1 0 0,23 0 0,-18 0 0,15 0 0,-8 0 0,-5 0 0,7 0 0,15 0 0,-20 0 0,26 0 0,-32 0 0,6 0 0,4 0 0,-5 0 0,11 0 0,-6 0 0,-7 0 0,7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0.9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9,'44'-5,"-2"2,-29 3,1 3,11-2,-9 3,7-4,-10 0,-1 0,10 0,-7 0,5 0,-11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57.49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16383,'62'0'0,"-7"0"0,-44 0 0,8 0 0,28 0 0,-19 0 0,35 0 0,-45 0 0,6 0 0,4 0 0,-10 0 0,20 0 0,-7 0 0,-9 0 0,22 0 0,-29 0 0,23 0 0,-17 0 0,4 0 0,12 0 0,-14 0 0,20 0 0,-25 0 0,11 0 0,-3 0 0,-4 0 0,17 0 0,-21 0 0,20 0 0,-20 0 0,12 0 0,3 0 0,-15 0 0,23 0 0,-24 0 0,16 0 0,-8 0 0,1 0 0,2 0 0,-3 0 0,0 0 0,4 0 0,-4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6:34.12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16383,'62'0'0,"-7"0"0,-44 0 0,8 0 0,28 0 0,-19 0 0,35 0 0,-45 0 0,6 0 0,4 0 0,-10 0 0,20 0 0,-7 0 0,-9 0 0,22 0 0,-29 0 0,23 0 0,-17 0 0,4 0 0,12 0 0,-14 0 0,20 0 0,-25 0 0,11 0 0,-3 0 0,-4 0 0,17 0 0,-21 0 0,20 0 0,-20 0 0,12 0 0,3 0 0,-15 0 0,23 0 0,-24 0 0,16 0 0,-8 0 0,1 0 0,2 0 0,-3 0 0,0 0 0,4 0 0,-4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6:47.77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 16383,'85'0'0,"1"-1"0,-1 0 0,1 0 0,-1 0 0,1 0 0,9-1 0,7 0 0,-6-1 0,-20 3 0,-33 3 0,-33 1 0,48-3 0,-37 3 0,41-4 0,-51 0 0,7 0 0,19 0 0,-16 0 0,15 0 0,-13 0 0,4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2.49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1,'39'18,"24"13,-39-23,22 10,-29-18,1 0,-5 0,4 0,6 0,-4 0,17 0,-20 0,6 0,-13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3.84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35,'93'0,"-11"0,-57 0,1 0,-16 0,6 0,1 0,-2 0,9 0,-13 0,22-11,-20 8,13-9,-14 8,-2 3,18-3,-19 4,10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91C5-64CA-5F49-A46D-7E231B4DDB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3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3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3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3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46.png"/><Relationship Id="rId4" Type="http://schemas.openxmlformats.org/officeDocument/2006/relationships/customXml" Target="../ink/ink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4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47.xml"/><Relationship Id="rId4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77.png"/><Relationship Id="rId18" Type="http://schemas.openxmlformats.org/officeDocument/2006/relationships/customXml" Target="../ink/ink57.xml"/><Relationship Id="rId3" Type="http://schemas.openxmlformats.org/officeDocument/2006/relationships/customXml" Target="../ink/ink49.xml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customXml" Target="../ink/ink54.xml"/><Relationship Id="rId17" Type="http://schemas.openxmlformats.org/officeDocument/2006/relationships/image" Target="../media/image79.png"/><Relationship Id="rId2" Type="http://schemas.openxmlformats.org/officeDocument/2006/relationships/image" Target="../media/image72.png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76.png"/><Relationship Id="rId5" Type="http://schemas.openxmlformats.org/officeDocument/2006/relationships/customXml" Target="../ink/ink50.xml"/><Relationship Id="rId15" Type="http://schemas.openxmlformats.org/officeDocument/2006/relationships/image" Target="../media/image78.png"/><Relationship Id="rId10" Type="http://schemas.openxmlformats.org/officeDocument/2006/relationships/customXml" Target="../ink/ink53.xml"/><Relationship Id="rId19" Type="http://schemas.openxmlformats.org/officeDocument/2006/relationships/image" Target="../media/image80.png"/><Relationship Id="rId4" Type="http://schemas.openxmlformats.org/officeDocument/2006/relationships/image" Target="../media/image730.png"/><Relationship Id="rId9" Type="http://schemas.openxmlformats.org/officeDocument/2006/relationships/image" Target="../media/image75.png"/><Relationship Id="rId14" Type="http://schemas.openxmlformats.org/officeDocument/2006/relationships/customXml" Target="../ink/ink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79.png"/><Relationship Id="rId18" Type="http://schemas.openxmlformats.org/officeDocument/2006/relationships/image" Target="../media/image73.tiff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customXml" Target="../ink/ink64.xml"/><Relationship Id="rId17" Type="http://schemas.openxmlformats.org/officeDocument/2006/relationships/image" Target="../media/image81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customXml" Target="../ink/ink63.xml"/><Relationship Id="rId19" Type="http://schemas.openxmlformats.org/officeDocument/2006/relationships/image" Target="../media/image82.png"/><Relationship Id="rId4" Type="http://schemas.openxmlformats.org/officeDocument/2006/relationships/customXml" Target="../ink/ink60.xml"/><Relationship Id="rId9" Type="http://schemas.openxmlformats.org/officeDocument/2006/relationships/image" Target="../media/image77.png"/><Relationship Id="rId14" Type="http://schemas.openxmlformats.org/officeDocument/2006/relationships/customXml" Target="../ink/ink6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customXml" Target="../ink/ink68.xml"/><Relationship Id="rId7" Type="http://schemas.openxmlformats.org/officeDocument/2006/relationships/customXml" Target="../ink/ink70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69.xml"/><Relationship Id="rId10" Type="http://schemas.openxmlformats.org/officeDocument/2006/relationships/customXml" Target="../ink/ink72.xml"/><Relationship Id="rId4" Type="http://schemas.openxmlformats.org/officeDocument/2006/relationships/image" Target="../media/image92.png"/><Relationship Id="rId9" Type="http://schemas.openxmlformats.org/officeDocument/2006/relationships/customXml" Target="../ink/ink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7.emf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Relationship Id="rId30" Type="http://schemas.openxmlformats.org/officeDocument/2006/relationships/image" Target="../media/image21.png"/><Relationship Id="rId35" Type="http://schemas.openxmlformats.org/officeDocument/2006/relationships/customXml" Target="../ink/ink17.xml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Computer Science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14:cNvPr>
              <p14:cNvContentPartPr/>
              <p14:nvPr/>
            </p14:nvContentPartPr>
            <p14:xfrm>
              <a:off x="1091528" y="2426283"/>
              <a:ext cx="6855480" cy="10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888" y="2318643"/>
                <a:ext cx="69631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14:cNvPr>
              <p14:cNvContentPartPr/>
              <p14:nvPr/>
            </p14:nvContentPartPr>
            <p14:xfrm>
              <a:off x="2270528" y="4889043"/>
              <a:ext cx="15840" cy="31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6888" y="4781403"/>
                <a:ext cx="12348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14:cNvPr>
              <p14:cNvContentPartPr/>
              <p14:nvPr/>
            </p14:nvContentPartPr>
            <p14:xfrm>
              <a:off x="2437208" y="4756923"/>
              <a:ext cx="991080" cy="56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8" y="4649283"/>
                <a:ext cx="109872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14:cNvPr>
              <p14:cNvContentPartPr/>
              <p14:nvPr/>
            </p14:nvContentPartPr>
            <p14:xfrm>
              <a:off x="4885568" y="4854483"/>
              <a:ext cx="29880" cy="36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1928" y="4746483"/>
                <a:ext cx="1375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14:cNvPr>
              <p14:cNvContentPartPr/>
              <p14:nvPr/>
            </p14:nvContentPartPr>
            <p14:xfrm>
              <a:off x="5086808" y="4755483"/>
              <a:ext cx="952200" cy="57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3168" y="4647483"/>
                <a:ext cx="1059840" cy="7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79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14:cNvPr>
              <p14:cNvContentPartPr/>
              <p14:nvPr/>
            </p14:nvContentPartPr>
            <p14:xfrm>
              <a:off x="1140488" y="2787003"/>
              <a:ext cx="5997240" cy="47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488" y="2679363"/>
                <a:ext cx="6104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14:cNvPr>
              <p14:cNvContentPartPr/>
              <p14:nvPr/>
            </p14:nvContentPartPr>
            <p14:xfrm>
              <a:off x="2148488" y="5476923"/>
              <a:ext cx="303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4488" y="5369283"/>
                <a:ext cx="4111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14:cNvPr>
              <p14:cNvContentPartPr/>
              <p14:nvPr/>
            </p14:nvContentPartPr>
            <p14:xfrm>
              <a:off x="4755608" y="5484843"/>
              <a:ext cx="30276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1608" y="5376843"/>
                <a:ext cx="41040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87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14:cNvPr>
              <p14:cNvContentPartPr/>
              <p14:nvPr/>
            </p14:nvContentPartPr>
            <p14:xfrm>
              <a:off x="1043648" y="2045403"/>
              <a:ext cx="5652000" cy="8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9648" y="1937763"/>
                <a:ext cx="5759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14:cNvPr>
              <p14:cNvContentPartPr/>
              <p14:nvPr/>
            </p14:nvContentPartPr>
            <p14:xfrm>
              <a:off x="2250368" y="5755563"/>
              <a:ext cx="11160" cy="33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6368" y="5647923"/>
                <a:ext cx="1188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14:cNvPr>
              <p14:cNvContentPartPr/>
              <p14:nvPr/>
            </p14:nvContentPartPr>
            <p14:xfrm>
              <a:off x="2440448" y="5562963"/>
              <a:ext cx="2286000" cy="69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6808" y="5454963"/>
                <a:ext cx="2393640" cy="9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59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14:cNvPr>
              <p14:cNvContentPartPr/>
              <p14:nvPr/>
            </p14:nvContentPartPr>
            <p14:xfrm>
              <a:off x="1077488" y="2459043"/>
              <a:ext cx="6535440" cy="82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848" y="2351403"/>
                <a:ext cx="6643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14:cNvPr>
              <p14:cNvContentPartPr/>
              <p14:nvPr/>
            </p14:nvContentPartPr>
            <p14:xfrm>
              <a:off x="2035088" y="6325803"/>
              <a:ext cx="4521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448" y="6217803"/>
                <a:ext cx="55980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3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8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3 sends and 3 receives</a:t>
            </a:r>
          </a:p>
          <a:p>
            <a:pPr lvl="1"/>
            <a:r>
              <a:rPr lang="en-US" altLang="en-US" dirty="0"/>
              <a:t>3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4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altLang="en-US" dirty="0"/>
              <a:t>Point-to-Point communication code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545E23-C6F9-1846-883F-BA81E29F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71" y="1233463"/>
            <a:ext cx="4213177" cy="1616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91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Collective (tree-structure) communication code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45279D4-14F2-4149-B659-97584BA823BD}"/>
              </a:ext>
            </a:extLst>
          </p:cNvPr>
          <p:cNvSpPr/>
          <p:nvPr/>
        </p:nvSpPr>
        <p:spPr>
          <a:xfrm>
            <a:off x="5986786" y="486298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MPI_SUM,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76536-FFCC-904B-9E8E-19FE04845EE3}"/>
              </a:ext>
            </a:extLst>
          </p:cNvPr>
          <p:cNvSpPr/>
          <p:nvPr/>
        </p:nvSpPr>
        <p:spPr>
          <a:xfrm>
            <a:off x="457200" y="4371537"/>
            <a:ext cx="5181600" cy="2398699"/>
          </a:xfrm>
          <a:prstGeom prst="rect">
            <a:avLst/>
          </a:prstGeom>
          <a:solidFill>
            <a:srgbClr val="4F81BD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f03-06-9780123742605.eps">
            <a:extLst>
              <a:ext uri="{FF2B5EF4-FFF2-40B4-BE49-F238E27FC236}">
                <a16:creationId xmlns:a16="http://schemas.microsoft.com/office/drawing/2014/main" id="{95661D54-214F-5245-A80C-A53B41371A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89" y="527501"/>
            <a:ext cx="3273420" cy="224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37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46E26A-2698-4342-9984-E03F19AD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9" y="4333112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14:cNvPr>
              <p14:cNvContentPartPr/>
              <p14:nvPr/>
            </p14:nvContentPartPr>
            <p14:xfrm>
              <a:off x="2999160" y="2145429"/>
              <a:ext cx="171000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5160" y="2037789"/>
                <a:ext cx="18176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14:cNvPr>
              <p14:cNvContentPartPr/>
              <p14:nvPr/>
            </p14:nvContentPartPr>
            <p14:xfrm>
              <a:off x="2954520" y="2417229"/>
              <a:ext cx="197028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0880" y="2309229"/>
                <a:ext cx="2077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14:cNvPr>
              <p14:cNvContentPartPr/>
              <p14:nvPr/>
            </p14:nvContentPartPr>
            <p14:xfrm>
              <a:off x="3008520" y="3303549"/>
              <a:ext cx="118692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4880" y="3195909"/>
                <a:ext cx="12945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14:cNvPr>
              <p14:cNvContentPartPr/>
              <p14:nvPr/>
            </p14:nvContentPartPr>
            <p14:xfrm>
              <a:off x="2999880" y="3591909"/>
              <a:ext cx="1675080" cy="5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5880" y="3483909"/>
                <a:ext cx="1782720" cy="269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07252" y="5557932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65067" y="5595776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86943" y="5557932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10474" y="5557932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</p:spTree>
    <p:extLst>
      <p:ext uri="{BB962C8B-B14F-4D97-AF65-F5344CB8AC3E}">
        <p14:creationId xmlns:p14="http://schemas.microsoft.com/office/powerpoint/2010/main" val="10426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3716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18365" y="2596420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76180" y="2634264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98056" y="2596420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21587" y="2596420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  <p:pic>
        <p:nvPicPr>
          <p:cNvPr id="16" name="Picture 2" descr="f03-06-9780123742605.eps">
            <a:extLst>
              <a:ext uri="{FF2B5EF4-FFF2-40B4-BE49-F238E27FC236}">
                <a16:creationId xmlns:a16="http://schemas.microsoft.com/office/drawing/2014/main" id="{43254EAE-CC51-2D47-A3CA-9D9C864BB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75" y="3348523"/>
            <a:ext cx="4259412" cy="29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15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7A5890-A9CF-D344-80DF-D6E69A2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61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D64EE-71BE-0D42-BFDD-FC49B87244E1}"/>
              </a:ext>
            </a:extLst>
          </p:cNvPr>
          <p:cNvSpPr/>
          <p:nvPr/>
        </p:nvSpPr>
        <p:spPr>
          <a:xfrm>
            <a:off x="304800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MPI_MAX,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3469F-5474-4645-A724-04884AB0CF26}"/>
              </a:ext>
            </a:extLst>
          </p:cNvPr>
          <p:cNvSpPr/>
          <p:nvPr/>
        </p:nvSpPr>
        <p:spPr>
          <a:xfrm>
            <a:off x="3138596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MPI_MIN,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55502-E29C-214A-A24F-13573522E034}"/>
              </a:ext>
            </a:extLst>
          </p:cNvPr>
          <p:cNvSpPr/>
          <p:nvPr/>
        </p:nvSpPr>
        <p:spPr>
          <a:xfrm>
            <a:off x="6172201" y="1642423"/>
            <a:ext cx="251460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MPI_PROD,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F28B4-E54E-274A-B41A-F293F2C4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0" y="3535714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AE3D5-956A-AB4E-B3AA-32A10F27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67" y="3401994"/>
            <a:ext cx="3302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C324B6-8D0A-5240-A522-2E3C4FD4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33" y="3370568"/>
            <a:ext cx="330200" cy="622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C355A-6FC2-D04E-8174-E60B86B8D530}"/>
              </a:ext>
            </a:extLst>
          </p:cNvPr>
          <p:cNvSpPr txBox="1"/>
          <p:nvPr/>
        </p:nvSpPr>
        <p:spPr>
          <a:xfrm>
            <a:off x="203179" y="36491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3D6A9-EA28-9E4B-BBE8-3B612DB27349}"/>
              </a:ext>
            </a:extLst>
          </p:cNvPr>
          <p:cNvSpPr txBox="1"/>
          <p:nvPr/>
        </p:nvSpPr>
        <p:spPr>
          <a:xfrm>
            <a:off x="2878954" y="3623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603F24-F4E1-CC4B-A2E8-3A5443815CAA}"/>
              </a:ext>
            </a:extLst>
          </p:cNvPr>
          <p:cNvSpPr txBox="1"/>
          <p:nvPr/>
        </p:nvSpPr>
        <p:spPr>
          <a:xfrm>
            <a:off x="7926712" y="37270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13FCE4-AA4B-3F49-9192-0789DEE7B624}"/>
              </a:ext>
            </a:extLst>
          </p:cNvPr>
          <p:cNvSpPr/>
          <p:nvPr/>
        </p:nvSpPr>
        <p:spPr>
          <a:xfrm>
            <a:off x="1108754" y="41712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7DAD34-2739-1241-9CFC-AF20F85F3442}"/>
              </a:ext>
            </a:extLst>
          </p:cNvPr>
          <p:cNvSpPr/>
          <p:nvPr/>
        </p:nvSpPr>
        <p:spPr>
          <a:xfrm>
            <a:off x="3308763" y="4163822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D520A-90F2-114A-BF08-3718AC54F840}"/>
              </a:ext>
            </a:extLst>
          </p:cNvPr>
          <p:cNvSpPr/>
          <p:nvPr/>
        </p:nvSpPr>
        <p:spPr>
          <a:xfrm>
            <a:off x="7025390" y="418399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A3EA3-5E3B-A740-ABA9-82DE464A798B}"/>
              </a:ext>
            </a:extLst>
          </p:cNvPr>
          <p:cNvSpPr txBox="1"/>
          <p:nvPr/>
        </p:nvSpPr>
        <p:spPr>
          <a:xfrm>
            <a:off x="5387222" y="36549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5B889-5CC3-7240-97B4-6CAAD605C90C}"/>
              </a:ext>
            </a:extLst>
          </p:cNvPr>
          <p:cNvSpPr txBox="1"/>
          <p:nvPr/>
        </p:nvSpPr>
        <p:spPr>
          <a:xfrm>
            <a:off x="1562650" y="434501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D93C9-2469-1044-82D5-64A97C376E66}"/>
              </a:ext>
            </a:extLst>
          </p:cNvPr>
          <p:cNvSpPr txBox="1"/>
          <p:nvPr/>
        </p:nvSpPr>
        <p:spPr>
          <a:xfrm>
            <a:off x="3740443" y="434186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8F0DC-30F2-D141-BEF1-DB6CA27EB0DC}"/>
              </a:ext>
            </a:extLst>
          </p:cNvPr>
          <p:cNvSpPr txBox="1"/>
          <p:nvPr/>
        </p:nvSpPr>
        <p:spPr>
          <a:xfrm>
            <a:off x="7456181" y="43360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AB2BB-3E8C-3741-8B81-132416CBB006}"/>
              </a:ext>
            </a:extLst>
          </p:cNvPr>
          <p:cNvSpPr txBox="1"/>
          <p:nvPr/>
        </p:nvSpPr>
        <p:spPr>
          <a:xfrm>
            <a:off x="645293" y="564415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MAX(x1, x2, …, x7)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BA58BB-6DD3-F749-B555-94B7A7281442}"/>
              </a:ext>
            </a:extLst>
          </p:cNvPr>
          <p:cNvSpPr txBox="1"/>
          <p:nvPr/>
        </p:nvSpPr>
        <p:spPr>
          <a:xfrm>
            <a:off x="3617292" y="5631674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MIN(x1, x2, …, x7)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80BC8-71AE-E04B-8470-6C0E695ADFC5}"/>
              </a:ext>
            </a:extLst>
          </p:cNvPr>
          <p:cNvSpPr txBox="1"/>
          <p:nvPr/>
        </p:nvSpPr>
        <p:spPr>
          <a:xfrm>
            <a:off x="6601389" y="564325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 * x2 * … * x7</a:t>
            </a:r>
          </a:p>
        </p:txBody>
      </p:sp>
    </p:spTree>
    <p:extLst>
      <p:ext uri="{BB962C8B-B14F-4D97-AF65-F5344CB8AC3E}">
        <p14:creationId xmlns:p14="http://schemas.microsoft.com/office/powerpoint/2010/main" val="37692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F4D0-15D0-F142-A66F-3A52AF13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71039-3C0E-594C-9ECA-3344C051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DC979-ECF4-D641-BE47-91F79F39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6E70A-39BF-C740-8EBD-CA6F9577C6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86800" cy="1905000"/>
          </a:xfrm>
        </p:spPr>
        <p:txBody>
          <a:bodyPr>
            <a:normAutofit/>
          </a:bodyPr>
          <a:lstStyle/>
          <a:p>
            <a:r>
              <a:rPr lang="en-US" altLang="en-US" dirty="0"/>
              <a:t>Useful in a situation in which all of the processes need the final result.</a:t>
            </a:r>
          </a:p>
          <a:p>
            <a:pPr lvl="1"/>
            <a:r>
              <a:rPr lang="en-US" altLang="en-US" dirty="0"/>
              <a:t>Sum up first and then distribute to everyone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4A218E-6EA8-DE46-8A4C-746F00E9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9" y="3503779"/>
            <a:ext cx="79930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56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global sum followed by distribution of the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66812"/>
            <a:ext cx="39878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0E45BAD-79AD-4B49-8402-93A4AC1476DD}"/>
              </a:ext>
            </a:extLst>
          </p:cNvPr>
          <p:cNvSpPr/>
          <p:nvPr/>
        </p:nvSpPr>
        <p:spPr>
          <a:xfrm>
            <a:off x="5334000" y="1447800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0BCAF-CDE8-2546-8F25-EB41081ECA9A}"/>
              </a:ext>
            </a:extLst>
          </p:cNvPr>
          <p:cNvSpPr/>
          <p:nvPr/>
        </p:nvSpPr>
        <p:spPr>
          <a:xfrm>
            <a:off x="5334000" y="3750695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ECCE-6092-7349-AFB7-B010073273CD}"/>
              </a:ext>
            </a:extLst>
          </p:cNvPr>
          <p:cNvSpPr txBox="1"/>
          <p:nvPr/>
        </p:nvSpPr>
        <p:spPr>
          <a:xfrm>
            <a:off x="6096000" y="228376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7DE7B-129F-7142-A5E7-85C7DFFCB982}"/>
              </a:ext>
            </a:extLst>
          </p:cNvPr>
          <p:cNvSpPr txBox="1"/>
          <p:nvPr/>
        </p:nvSpPr>
        <p:spPr>
          <a:xfrm>
            <a:off x="6146800" y="4586662"/>
            <a:ext cx="173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Distribution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10BE7F-CA51-5642-A9D1-121BB9C81ED1}"/>
              </a:ext>
            </a:extLst>
          </p:cNvPr>
          <p:cNvSpPr/>
          <p:nvPr/>
        </p:nvSpPr>
        <p:spPr>
          <a:xfrm>
            <a:off x="5744508" y="6043304"/>
            <a:ext cx="2133600" cy="626091"/>
          </a:xfrm>
          <a:prstGeom prst="wedgeRoundRectCallout">
            <a:avLst>
              <a:gd name="adj1" fmla="val -81797"/>
              <a:gd name="adj2" fmla="val -667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 is distributed to every process</a:t>
            </a:r>
          </a:p>
        </p:txBody>
      </p:sp>
    </p:spTree>
    <p:extLst>
      <p:ext uri="{BB962C8B-B14F-4D97-AF65-F5344CB8AC3E}">
        <p14:creationId xmlns:p14="http://schemas.microsoft.com/office/powerpoint/2010/main" val="948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397423" y="1681358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44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6C73-4265-D74D-B9BC-6C1EF689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Broadcast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26089-26E4-9540-9180-4800608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2F74-C518-BF44-AF7F-00883F03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08847-9708-2C4F-B2BA-8EAD7353F9F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/>
          <a:lstStyle/>
          <a:p>
            <a:r>
              <a:rPr lang="en-US" altLang="en-US" dirty="0"/>
              <a:t>Data belonging to a single process is sent to all of the processes in the communicator.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ADFF14-FEEC-794B-BC5A-EA981E47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14:cNvPr>
              <p14:cNvContentPartPr/>
              <p14:nvPr/>
            </p14:nvContentPartPr>
            <p14:xfrm>
              <a:off x="1991160" y="4572549"/>
              <a:ext cx="3779640" cy="12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160" y="4464909"/>
                <a:ext cx="38872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14:cNvPr>
              <p14:cNvContentPartPr/>
              <p14:nvPr/>
            </p14:nvContentPartPr>
            <p14:xfrm>
              <a:off x="1957706" y="3647495"/>
              <a:ext cx="3779640" cy="12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3706" y="3539495"/>
                <a:ext cx="3887280" cy="3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42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tree-structured broadcast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10-9780123742605.eps">
            <a:extLst>
              <a:ext uri="{FF2B5EF4-FFF2-40B4-BE49-F238E27FC236}">
                <a16:creationId xmlns:a16="http://schemas.microsoft.com/office/drawing/2014/main" id="{5A97DF35-4257-2147-886C-C09B1BC49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2009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onservation,cropped images,cropped pictures,growing,nature,plants,PNG,transparent background,trees,woods">
            <a:extLst>
              <a:ext uri="{FF2B5EF4-FFF2-40B4-BE49-F238E27FC236}">
                <a16:creationId xmlns:a16="http://schemas.microsoft.com/office/drawing/2014/main" id="{203A9518-974A-F048-95C9-2F302774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7" y="430212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00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C8CA0-8EF6-2E4E-A923-82A02A85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77" y="150020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07E56-BD85-464B-88C7-D36325DB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94" y="4379430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F0487-6794-E644-899D-69F01EB9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18" y="4257025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4420C-2310-E542-8124-1F223800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03" y="4151166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FF89E-D42C-A041-8367-47865591F87A}"/>
              </a:ext>
            </a:extLst>
          </p:cNvPr>
          <p:cNvSpPr txBox="1"/>
          <p:nvPr/>
        </p:nvSpPr>
        <p:spPr>
          <a:xfrm>
            <a:off x="1885912" y="157503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BBA54-AF54-C141-B531-699F59F81554}"/>
              </a:ext>
            </a:extLst>
          </p:cNvPr>
          <p:cNvSpPr txBox="1"/>
          <p:nvPr/>
        </p:nvSpPr>
        <p:spPr>
          <a:xfrm>
            <a:off x="292881" y="449287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5DF27-A148-3944-809A-7EA6E74161DC}"/>
              </a:ext>
            </a:extLst>
          </p:cNvPr>
          <p:cNvSpPr txBox="1"/>
          <p:nvPr/>
        </p:nvSpPr>
        <p:spPr>
          <a:xfrm>
            <a:off x="2664605" y="44785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167C0-0CDF-DC4A-B4DC-86CAEB8135B1}"/>
              </a:ext>
            </a:extLst>
          </p:cNvPr>
          <p:cNvSpPr txBox="1"/>
          <p:nvPr/>
        </p:nvSpPr>
        <p:spPr>
          <a:xfrm>
            <a:off x="7911382" y="450762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178BE5-1AFB-8E45-99A7-C81AB897534A}"/>
              </a:ext>
            </a:extLst>
          </p:cNvPr>
          <p:cNvSpPr/>
          <p:nvPr/>
        </p:nvSpPr>
        <p:spPr>
          <a:xfrm>
            <a:off x="1138298" y="501494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3E2AE-50D2-5947-AC1F-B403C05B61FC}"/>
              </a:ext>
            </a:extLst>
          </p:cNvPr>
          <p:cNvSpPr/>
          <p:nvPr/>
        </p:nvSpPr>
        <p:spPr>
          <a:xfrm>
            <a:off x="3577581" y="5001730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8477EF-2E48-A34B-B500-DB203C136E11}"/>
              </a:ext>
            </a:extLst>
          </p:cNvPr>
          <p:cNvSpPr/>
          <p:nvPr/>
        </p:nvSpPr>
        <p:spPr>
          <a:xfrm>
            <a:off x="7010060" y="496459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914E33-CCF2-F449-928A-93B8E2F939DB}"/>
              </a:ext>
            </a:extLst>
          </p:cNvPr>
          <p:cNvSpPr/>
          <p:nvPr/>
        </p:nvSpPr>
        <p:spPr>
          <a:xfrm>
            <a:off x="3529455" y="149356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A27E5-F371-224E-961E-5C5B47FCE678}"/>
              </a:ext>
            </a:extLst>
          </p:cNvPr>
          <p:cNvSpPr txBox="1"/>
          <p:nvPr/>
        </p:nvSpPr>
        <p:spPr>
          <a:xfrm>
            <a:off x="5656040" y="44928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85F2D6-7EA9-6E4B-A2B4-353875FBE0FE}"/>
              </a:ext>
            </a:extLst>
          </p:cNvPr>
          <p:cNvCxnSpPr>
            <a:cxnSpLocks/>
          </p:cNvCxnSpPr>
          <p:nvPr/>
        </p:nvCxnSpPr>
        <p:spPr>
          <a:xfrm flipH="1">
            <a:off x="3200677" y="2138548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0A2436-A144-C64D-B42A-9522A5BCAB4C}"/>
              </a:ext>
            </a:extLst>
          </p:cNvPr>
          <p:cNvCxnSpPr>
            <a:cxnSpLocks/>
          </p:cNvCxnSpPr>
          <p:nvPr/>
        </p:nvCxnSpPr>
        <p:spPr>
          <a:xfrm>
            <a:off x="4157197" y="2236979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FAC808-FFB2-6B42-A1CA-6B26B1B5C261}"/>
              </a:ext>
            </a:extLst>
          </p:cNvPr>
          <p:cNvCxnSpPr>
            <a:cxnSpLocks/>
          </p:cNvCxnSpPr>
          <p:nvPr/>
        </p:nvCxnSpPr>
        <p:spPr>
          <a:xfrm>
            <a:off x="4572000" y="2112811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DB4F054E-8619-0740-9B3D-9DC21EFBB6FB}"/>
              </a:ext>
            </a:extLst>
          </p:cNvPr>
          <p:cNvSpPr/>
          <p:nvPr/>
        </p:nvSpPr>
        <p:spPr>
          <a:xfrm>
            <a:off x="1749998" y="2835411"/>
            <a:ext cx="5283984" cy="103843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MPI_Bcast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326598-DD31-0A43-B1DA-3D07BC0B16C3}"/>
              </a:ext>
            </a:extLst>
          </p:cNvPr>
          <p:cNvCxnSpPr>
            <a:cxnSpLocks/>
          </p:cNvCxnSpPr>
          <p:nvPr/>
        </p:nvCxnSpPr>
        <p:spPr>
          <a:xfrm flipH="1">
            <a:off x="1959137" y="4009276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7D5E58-8FAC-8448-80D3-A5B1CCD30D5E}"/>
              </a:ext>
            </a:extLst>
          </p:cNvPr>
          <p:cNvCxnSpPr>
            <a:cxnSpLocks/>
          </p:cNvCxnSpPr>
          <p:nvPr/>
        </p:nvCxnSpPr>
        <p:spPr>
          <a:xfrm>
            <a:off x="4173489" y="4219978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86891-8D52-2B43-8E3B-00261E2B86F0}"/>
              </a:ext>
            </a:extLst>
          </p:cNvPr>
          <p:cNvCxnSpPr>
            <a:cxnSpLocks/>
          </p:cNvCxnSpPr>
          <p:nvPr/>
        </p:nvCxnSpPr>
        <p:spPr>
          <a:xfrm>
            <a:off x="6419707" y="4048144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0B60B4-9669-C84A-981F-28750AFB428A}"/>
              </a:ext>
            </a:extLst>
          </p:cNvPr>
          <p:cNvSpPr txBox="1"/>
          <p:nvPr/>
        </p:nvSpPr>
        <p:spPr>
          <a:xfrm>
            <a:off x="3787536" y="164164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1C2D1-D756-E140-8D95-C12C00C1AAB3}"/>
              </a:ext>
            </a:extLst>
          </p:cNvPr>
          <p:cNvSpPr txBox="1"/>
          <p:nvPr/>
        </p:nvSpPr>
        <p:spPr>
          <a:xfrm>
            <a:off x="1352292" y="51797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4DF57D-0218-904C-9CC0-D9C98300B9A0}"/>
              </a:ext>
            </a:extLst>
          </p:cNvPr>
          <p:cNvSpPr txBox="1"/>
          <p:nvPr/>
        </p:nvSpPr>
        <p:spPr>
          <a:xfrm>
            <a:off x="3796218" y="51480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089C1B-608A-C246-97E8-E6781302E3C5}"/>
              </a:ext>
            </a:extLst>
          </p:cNvPr>
          <p:cNvSpPr txBox="1"/>
          <p:nvPr/>
        </p:nvSpPr>
        <p:spPr>
          <a:xfrm>
            <a:off x="7257907" y="511783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</p:spTree>
    <p:extLst>
      <p:ext uri="{BB962C8B-B14F-4D97-AF65-F5344CB8AC3E}">
        <p14:creationId xmlns:p14="http://schemas.microsoft.com/office/powerpoint/2010/main" val="188110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CFF67-946B-C24F-AE4F-CCE20B6A8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67" r="41182"/>
          <a:stretch/>
        </p:blipFill>
        <p:spPr>
          <a:xfrm>
            <a:off x="461211" y="1323307"/>
            <a:ext cx="7186864" cy="1347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82" b="68333"/>
          <a:stretch/>
        </p:blipFill>
        <p:spPr>
          <a:xfrm>
            <a:off x="461212" y="2899443"/>
            <a:ext cx="718686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3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31"/>
          <a:stretch/>
        </p:blipFill>
        <p:spPr>
          <a:xfrm>
            <a:off x="0" y="228600"/>
            <a:ext cx="9144000" cy="641128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44C7E59-1D10-5943-9876-8E7AE08105B7}"/>
              </a:ext>
            </a:extLst>
          </p:cNvPr>
          <p:cNvSpPr/>
          <p:nvPr/>
        </p:nvSpPr>
        <p:spPr>
          <a:xfrm>
            <a:off x="2625932" y="3372969"/>
            <a:ext cx="2438400" cy="685800"/>
          </a:xfrm>
          <a:prstGeom prst="wedgeRoundRectCallout">
            <a:avLst>
              <a:gd name="adj1" fmla="val -62575"/>
              <a:gd name="adj2" fmla="val -4377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rankID = 0 will </a:t>
            </a:r>
            <a:r>
              <a:rPr lang="en-US" dirty="0" err="1"/>
              <a:t>inits</a:t>
            </a:r>
            <a:r>
              <a:rPr lang="en-US" dirty="0"/>
              <a:t> buffer as {3,6,9}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14:cNvPr>
              <p14:cNvContentPartPr/>
              <p14:nvPr/>
            </p14:nvContentPartPr>
            <p14:xfrm>
              <a:off x="379440" y="4482189"/>
              <a:ext cx="753840" cy="3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00" y="4374549"/>
                <a:ext cx="861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14:cNvPr>
              <p14:cNvContentPartPr/>
              <p14:nvPr/>
            </p14:nvContentPartPr>
            <p14:xfrm>
              <a:off x="3424320" y="4477869"/>
              <a:ext cx="33984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0320" y="4369869"/>
                <a:ext cx="447480" cy="22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952694D-3508-E04A-89F3-03AF5E334552}"/>
              </a:ext>
            </a:extLst>
          </p:cNvPr>
          <p:cNvSpPr/>
          <p:nvPr/>
        </p:nvSpPr>
        <p:spPr>
          <a:xfrm>
            <a:off x="5410200" y="5251450"/>
            <a:ext cx="2438400" cy="539750"/>
          </a:xfrm>
          <a:prstGeom prst="wedgeRoundRectCallout">
            <a:avLst>
              <a:gd name="adj1" fmla="val -52214"/>
              <a:gd name="adj2" fmla="val -841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the received data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6CF139F-65C9-9543-858D-9845D173F6BD}"/>
              </a:ext>
            </a:extLst>
          </p:cNvPr>
          <p:cNvSpPr/>
          <p:nvPr/>
        </p:nvSpPr>
        <p:spPr>
          <a:xfrm>
            <a:off x="3424320" y="2368657"/>
            <a:ext cx="1985880" cy="439162"/>
          </a:xfrm>
          <a:prstGeom prst="wedgeRoundRectCallout">
            <a:avLst>
              <a:gd name="adj1" fmla="val -68634"/>
              <a:gd name="adj2" fmla="val -245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is {0,0,0}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14:cNvPr>
              <p14:cNvContentPartPr/>
              <p14:nvPr/>
            </p14:nvContentPartPr>
            <p14:xfrm>
              <a:off x="1202400" y="4474088"/>
              <a:ext cx="753840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374" y="4366934"/>
                <a:ext cx="861531" cy="259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2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MPI_Receive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MPI_Reduce</a:t>
            </a:r>
            <a:r>
              <a:rPr lang="en-US" dirty="0"/>
              <a:t>/</a:t>
            </a:r>
            <a:r>
              <a:rPr lang="en-US" dirty="0" err="1"/>
              <a:t>MPI_Allreduce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MPI_Broadcast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MPI_Scatter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MPI_Gather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7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9DC42-3EF8-E542-836A-7FD2AFB0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08" y="4474198"/>
            <a:ext cx="5868316" cy="213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83FF-3BF4-F248-9238-ECAAD6A4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52"/>
            <a:ext cx="7315200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22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077252" y="1681358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183253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1E59-218B-6C47-80CD-4E6DE507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distributions: vector addition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7F03E-1964-3848-B8AB-194B9506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78A8E-5224-CF4D-879A-4A2C6466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B6085-D543-2349-A13D-523246CF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" y="1363858"/>
            <a:ext cx="5915526" cy="480834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A8A643-6052-704A-95C5-E98084D4254E}"/>
              </a:ext>
            </a:extLst>
          </p:cNvPr>
          <p:cNvSpPr/>
          <p:nvPr/>
        </p:nvSpPr>
        <p:spPr>
          <a:xfrm>
            <a:off x="803148" y="2057400"/>
            <a:ext cx="4683252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2191-FAAC-9F4D-838B-31B905389650}"/>
              </a:ext>
            </a:extLst>
          </p:cNvPr>
          <p:cNvSpPr/>
          <p:nvPr/>
        </p:nvSpPr>
        <p:spPr>
          <a:xfrm>
            <a:off x="803148" y="2514600"/>
            <a:ext cx="4683252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C47A3-F451-1A45-9958-82E919A0EB29}"/>
              </a:ext>
            </a:extLst>
          </p:cNvPr>
          <p:cNvSpPr/>
          <p:nvPr/>
        </p:nvSpPr>
        <p:spPr>
          <a:xfrm>
            <a:off x="803148" y="2971800"/>
            <a:ext cx="4683252" cy="381000"/>
          </a:xfrm>
          <a:prstGeom prst="roundRect">
            <a:avLst/>
          </a:prstGeom>
          <a:solidFill>
            <a:schemeClr val="accent3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F76B24-3AE1-1143-B271-C7B5ED3EDD8E}"/>
              </a:ext>
            </a:extLst>
          </p:cNvPr>
          <p:cNvSpPr/>
          <p:nvPr/>
        </p:nvSpPr>
        <p:spPr>
          <a:xfrm>
            <a:off x="446808" y="4724400"/>
            <a:ext cx="5039591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58FFBA-D372-1340-A1F6-996A34C9E194}"/>
              </a:ext>
            </a:extLst>
          </p:cNvPr>
          <p:cNvSpPr/>
          <p:nvPr/>
        </p:nvSpPr>
        <p:spPr>
          <a:xfrm>
            <a:off x="446807" y="5257800"/>
            <a:ext cx="5039591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1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5CA7-3863-3E48-A3A4-41EFEA10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A7560-D5EA-A741-8CF0-8F8DF250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2AFEE-982B-9D4C-BC75-3197891A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6E3C6-32C7-244F-A438-BE882325E4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Block partitioning</a:t>
            </a:r>
          </a:p>
          <a:p>
            <a:pPr lvl="1"/>
            <a:r>
              <a:rPr lang="en-US" altLang="en-US" dirty="0"/>
              <a:t>Assign blocks of consecutive components to each process.</a:t>
            </a:r>
          </a:p>
          <a:p>
            <a:endParaRPr lang="en-US" altLang="en-US" dirty="0"/>
          </a:p>
          <a:p>
            <a:r>
              <a:rPr lang="en-US" altLang="en-US" dirty="0"/>
              <a:t>Cyclic partitioning</a:t>
            </a:r>
          </a:p>
          <a:p>
            <a:pPr lvl="1"/>
            <a:r>
              <a:rPr lang="en-US" altLang="en-US" dirty="0"/>
              <a:t>Assign components in a round robin fashion.</a:t>
            </a:r>
          </a:p>
          <a:p>
            <a:endParaRPr lang="en-US" altLang="en-US" dirty="0"/>
          </a:p>
          <a:p>
            <a:r>
              <a:rPr lang="en-US" altLang="en-US" dirty="0"/>
              <a:t>Block-cyclic partitioning</a:t>
            </a:r>
          </a:p>
          <a:p>
            <a:pPr lvl="1"/>
            <a:r>
              <a:rPr lang="en-US" altLang="en-US" dirty="0"/>
              <a:t>Use a cyclic distribution of blocks of components.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7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A1B36-A521-6C41-9264-E33DC3F8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93" y="2209800"/>
            <a:ext cx="5559552" cy="3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3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2AA1-F8DC-9644-909D-07A2C8BA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63730"/>
            <a:ext cx="5175250" cy="39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0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3CC0-5D9B-C940-B2CA-22B45E2E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Scatter: partition &amp; distribution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9AD0C-70CA-D743-943A-245D9A90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9C06D-0A0D-4941-A63A-743CB7D5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2F6F5-2B1E-C24B-B4CA-F6284DE9A0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err="1"/>
              <a:t>MPI_Scatter</a:t>
            </a:r>
            <a:r>
              <a:rPr lang="en-US" altLang="en-US" dirty="0"/>
              <a:t> can be used in a function that reads in an entire vector on process 0 but only sends the needed components to each of the other processes.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DE0DAD-FC70-344D-B4C6-8D0A6498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0" y="3505200"/>
            <a:ext cx="5267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6A82-9FF8-104A-8B89-A7924A0B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50" y="3705946"/>
            <a:ext cx="2643650" cy="196070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4C4BF9A-F279-8446-A106-E65948BB3D23}"/>
              </a:ext>
            </a:extLst>
          </p:cNvPr>
          <p:cNvSpPr/>
          <p:nvPr/>
        </p:nvSpPr>
        <p:spPr>
          <a:xfrm>
            <a:off x="4339508" y="2974579"/>
            <a:ext cx="2141383" cy="622696"/>
          </a:xfrm>
          <a:prstGeom prst="wedgeRoundRectCallout">
            <a:avLst>
              <a:gd name="adj1" fmla="val -70097"/>
              <a:gd name="adj2" fmla="val 1316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sendCount, each process gets n data</a:t>
            </a:r>
          </a:p>
        </p:txBody>
      </p:sp>
    </p:spTree>
    <p:extLst>
      <p:ext uri="{BB962C8B-B14F-4D97-AF65-F5344CB8AC3E}">
        <p14:creationId xmlns:p14="http://schemas.microsoft.com/office/powerpoint/2010/main" val="556906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928321-53CA-8842-A226-D10E24990A2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01596509"/>
              </p:ext>
            </p:extLst>
          </p:nvPr>
        </p:nvGraphicFramePr>
        <p:xfrm>
          <a:off x="472060" y="1409523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10768B5-4081-9645-982C-C9BE39A2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776" y="2013709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21C0F-32D5-2944-8C83-767BE4B74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5182E-6420-0C43-9DB9-18DB990F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35EB9-4658-9540-BF6C-737FEA4F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E2059A-961E-FA40-9B7E-164F9F38B97C}"/>
              </a:ext>
            </a:extLst>
          </p:cNvPr>
          <p:cNvSpPr txBox="1"/>
          <p:nvPr/>
        </p:nvSpPr>
        <p:spPr>
          <a:xfrm>
            <a:off x="4045211" y="2088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BDFC5-95D9-1E43-A61C-E088ADB4EDCA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391BD-C5ED-7341-AAC9-688A32C17CF0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2C34-FC50-9142-AEAA-D1FD537D993C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BD0F3-8D00-9542-88C9-8917F59B3FC0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7F7060-AF8E-3D42-A4EE-94234B605769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0AECA3-0160-E547-9C2A-8B27789097D1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5B423-4995-4C48-819F-8C44114DD5AE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DD976-8801-7642-82C4-00A08FEFB54C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730DA5-1186-9F43-869B-30B8C74ACA3A}"/>
              </a:ext>
            </a:extLst>
          </p:cNvPr>
          <p:cNvCxnSpPr>
            <a:cxnSpLocks/>
          </p:cNvCxnSpPr>
          <p:nvPr/>
        </p:nvCxnSpPr>
        <p:spPr>
          <a:xfrm flipH="1">
            <a:off x="4019809" y="2652051"/>
            <a:ext cx="1830869" cy="172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33B22D-7777-3244-9754-2A8BC757A7BC}"/>
              </a:ext>
            </a:extLst>
          </p:cNvPr>
          <p:cNvCxnSpPr>
            <a:cxnSpLocks/>
          </p:cNvCxnSpPr>
          <p:nvPr/>
        </p:nvCxnSpPr>
        <p:spPr>
          <a:xfrm flipH="1">
            <a:off x="5791200" y="2750482"/>
            <a:ext cx="525296" cy="162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C60E64-1FD2-EC46-9563-766E43A54810}"/>
              </a:ext>
            </a:extLst>
          </p:cNvPr>
          <p:cNvCxnSpPr>
            <a:cxnSpLocks/>
          </p:cNvCxnSpPr>
          <p:nvPr/>
        </p:nvCxnSpPr>
        <p:spPr>
          <a:xfrm>
            <a:off x="6731299" y="2626314"/>
            <a:ext cx="1171891" cy="176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7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EC5D3-7554-674C-986C-3FB841A5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4"/>
          <a:stretch/>
        </p:blipFill>
        <p:spPr>
          <a:xfrm>
            <a:off x="457199" y="1295399"/>
            <a:ext cx="6862763" cy="1689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5A1F-C0C8-394C-8F1F-74E94E575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89"/>
          <a:stretch/>
        </p:blipFill>
        <p:spPr>
          <a:xfrm>
            <a:off x="457199" y="2984896"/>
            <a:ext cx="6862763" cy="3143250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4B6BB9B-B434-4F4A-B72D-52A5A54CA53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90028852"/>
              </p:ext>
            </p:extLst>
          </p:nvPr>
        </p:nvGraphicFramePr>
        <p:xfrm>
          <a:off x="6202378" y="337195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020DBD6-518D-B74F-879B-564ACDD232E0}"/>
              </a:ext>
            </a:extLst>
          </p:cNvPr>
          <p:cNvSpPr/>
          <p:nvPr/>
        </p:nvSpPr>
        <p:spPr>
          <a:xfrm>
            <a:off x="3671758" y="3371957"/>
            <a:ext cx="1143000" cy="470296"/>
          </a:xfrm>
          <a:prstGeom prst="wedgeRoundRectCallout">
            <a:avLst>
              <a:gd name="adj1" fmla="val -112651"/>
              <a:gd name="adj2" fmla="val 5587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</p:spTree>
    <p:extLst>
      <p:ext uri="{BB962C8B-B14F-4D97-AF65-F5344CB8AC3E}">
        <p14:creationId xmlns:p14="http://schemas.microsoft.com/office/powerpoint/2010/main" val="3648795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8AAA5-D2A1-6748-BEF7-9E6EA272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63120"/>
            <a:ext cx="5740167" cy="56983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14:cNvPr>
              <p14:cNvContentPartPr/>
              <p14:nvPr/>
            </p14:nvContentPartPr>
            <p14:xfrm>
              <a:off x="869171" y="2431587"/>
              <a:ext cx="868320" cy="3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2323947"/>
                <a:ext cx="975960" cy="2487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8FF38FE-6BE1-764D-A3A0-41EE7406E20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1075476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DB89C1-5236-404A-924B-BEC1029C6316}"/>
              </a:ext>
            </a:extLst>
          </p:cNvPr>
          <p:cNvCxnSpPr>
            <a:cxnSpLocks/>
          </p:cNvCxnSpPr>
          <p:nvPr/>
        </p:nvCxnSpPr>
        <p:spPr>
          <a:xfrm flipV="1">
            <a:off x="2057400" y="571500"/>
            <a:ext cx="4267200" cy="4166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14:cNvPr>
              <p14:cNvContentPartPr/>
              <p14:nvPr/>
            </p14:nvContentPartPr>
            <p14:xfrm>
              <a:off x="869171" y="4876800"/>
              <a:ext cx="868320" cy="3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4769160"/>
                <a:ext cx="975960" cy="248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CA195E1-BCC4-774F-A4D0-0E2DCEC77C6D}"/>
              </a:ext>
            </a:extLst>
          </p:cNvPr>
          <p:cNvSpPr/>
          <p:nvPr/>
        </p:nvSpPr>
        <p:spPr>
          <a:xfrm>
            <a:off x="3048000" y="1326952"/>
            <a:ext cx="1143000" cy="470296"/>
          </a:xfrm>
          <a:prstGeom prst="wedgeRoundRectCallout">
            <a:avLst>
              <a:gd name="adj1" fmla="val -95378"/>
              <a:gd name="adj2" fmla="val -4355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6E13835-B59B-5143-87C6-0D348D76F82E}"/>
              </a:ext>
            </a:extLst>
          </p:cNvPr>
          <p:cNvSpPr/>
          <p:nvPr/>
        </p:nvSpPr>
        <p:spPr>
          <a:xfrm>
            <a:off x="3324235" y="3700944"/>
            <a:ext cx="2141383" cy="622696"/>
          </a:xfrm>
          <a:prstGeom prst="wedgeRoundRectCallout">
            <a:avLst>
              <a:gd name="adj1" fmla="val -67186"/>
              <a:gd name="adj2" fmla="val 1149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 = 2, each process gets 2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57507E-86B5-7249-ABC7-D0E1D9DDE1A2}"/>
              </a:ext>
            </a:extLst>
          </p:cNvPr>
          <p:cNvSpPr/>
          <p:nvPr/>
        </p:nvSpPr>
        <p:spPr>
          <a:xfrm>
            <a:off x="6049604" y="5298289"/>
            <a:ext cx="2103054" cy="947616"/>
          </a:xfrm>
          <a:prstGeom prst="wedgeRoundRectCallout">
            <a:avLst>
              <a:gd name="adj1" fmla="val -74597"/>
              <a:gd name="adj2" fmla="val -1661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each process receives the data, sum them up</a:t>
            </a:r>
          </a:p>
        </p:txBody>
      </p:sp>
    </p:spTree>
    <p:extLst>
      <p:ext uri="{BB962C8B-B14F-4D97-AF65-F5344CB8AC3E}">
        <p14:creationId xmlns:p14="http://schemas.microsoft.com/office/powerpoint/2010/main" val="381019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93" y="1189343"/>
            <a:ext cx="3429000" cy="22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Communication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33868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25B8E4A-2634-3749-9086-FB893A0EF6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618515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4DFADD-6C95-DE42-9477-69076071AC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1720" y="4281836"/>
            <a:ext cx="6248971" cy="204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1BE708-0A8A-4745-BEF3-8F9D36DDEB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2775" y="1312173"/>
            <a:ext cx="4220584" cy="29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A950-3E38-D644-92D5-F088AD35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9E619-5890-DA48-B985-9156003A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24A69-21EF-8C49-96F1-A1DE4530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329BD-DF61-F341-B6E3-51C47FD0399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 all of the components of the vector onto process 0, and then process 0 can process all of the components.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43255D-5020-8B46-9199-50808107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" y="3642360"/>
            <a:ext cx="5625640" cy="252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04CA6-4BDC-8D4B-8FFC-60E5ABC9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73" y="3308350"/>
            <a:ext cx="2540000" cy="1905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E182ED1-9E40-E347-A078-5D80D90DB2AC}"/>
              </a:ext>
            </a:extLst>
          </p:cNvPr>
          <p:cNvSpPr/>
          <p:nvPr/>
        </p:nvSpPr>
        <p:spPr>
          <a:xfrm>
            <a:off x="6096000" y="5562600"/>
            <a:ext cx="1371600" cy="470296"/>
          </a:xfrm>
          <a:prstGeom prst="wedgeRoundRectCallout">
            <a:avLst>
              <a:gd name="adj1" fmla="val -79188"/>
              <a:gd name="adj2" fmla="val -11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573E633-EB5E-994A-84A0-4EEB57006C70}"/>
              </a:ext>
            </a:extLst>
          </p:cNvPr>
          <p:cNvSpPr/>
          <p:nvPr/>
        </p:nvSpPr>
        <p:spPr>
          <a:xfrm>
            <a:off x="4097482" y="3286669"/>
            <a:ext cx="1371600" cy="470296"/>
          </a:xfrm>
          <a:prstGeom prst="wedgeRoundRectCallout">
            <a:avLst>
              <a:gd name="adj1" fmla="val -57976"/>
              <a:gd name="adj2" fmla="val 1029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data</a:t>
            </a:r>
          </a:p>
        </p:txBody>
      </p:sp>
    </p:spTree>
    <p:extLst>
      <p:ext uri="{BB962C8B-B14F-4D97-AF65-F5344CB8AC3E}">
        <p14:creationId xmlns:p14="http://schemas.microsoft.com/office/powerpoint/2010/main" val="199273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053DB-E850-FB44-A2CE-C8D06A46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98" y="2102645"/>
            <a:ext cx="3302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8099F-AC03-EB4F-A39C-5557103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3FF26-CDCB-7C43-AE37-4604AA96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A5882-6DF9-2542-AAE0-B4FD6A75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B1E1C3-5427-D74E-A609-FC23EB4B7D46}"/>
              </a:ext>
            </a:extLst>
          </p:cNvPr>
          <p:cNvSpPr txBox="1"/>
          <p:nvPr/>
        </p:nvSpPr>
        <p:spPr>
          <a:xfrm>
            <a:off x="7102133" y="217747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30418-904A-D347-B09A-526533846D45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84112-E1DE-5743-AF63-9B85E6931EBC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79309-C223-EA4F-98E3-E675C48C02A7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2205EE-49DE-A54A-9DEF-8F6B60692586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3BE788-D744-0545-86B5-37B7405545EA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FFA6AC-095F-DD4E-BC3B-987264456C62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0B70FE-1A2F-8643-8F25-8A14FBA8F498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9760F-4978-2347-A272-0EA459EA7603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BBDC26-566F-0640-B38F-C8A1F59C1314}"/>
              </a:ext>
            </a:extLst>
          </p:cNvPr>
          <p:cNvCxnSpPr>
            <a:cxnSpLocks/>
          </p:cNvCxnSpPr>
          <p:nvPr/>
        </p:nvCxnSpPr>
        <p:spPr>
          <a:xfrm flipV="1">
            <a:off x="3866212" y="2750482"/>
            <a:ext cx="1897173" cy="177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F59E5-A7BB-9B4A-BE24-0F9FCC1F91BE}"/>
              </a:ext>
            </a:extLst>
          </p:cNvPr>
          <p:cNvCxnSpPr>
            <a:cxnSpLocks/>
          </p:cNvCxnSpPr>
          <p:nvPr/>
        </p:nvCxnSpPr>
        <p:spPr>
          <a:xfrm flipV="1">
            <a:off x="5763385" y="2820525"/>
            <a:ext cx="459997" cy="162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6889AF-182F-4949-8C92-8C6B3CC842C9}"/>
              </a:ext>
            </a:extLst>
          </p:cNvPr>
          <p:cNvCxnSpPr>
            <a:cxnSpLocks/>
          </p:cNvCxnSpPr>
          <p:nvPr/>
        </p:nvCxnSpPr>
        <p:spPr>
          <a:xfrm flipH="1" flipV="1">
            <a:off x="6672041" y="2796245"/>
            <a:ext cx="988517" cy="1649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F768E0F-8EE2-D348-B21D-A9B563AB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685838"/>
              </p:ext>
            </p:extLst>
          </p:nvPr>
        </p:nvGraphicFramePr>
        <p:xfrm>
          <a:off x="2064608" y="1519450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CA864401-ACF9-754D-9B5C-C405454CAD4B}"/>
              </a:ext>
            </a:extLst>
          </p:cNvPr>
          <p:cNvSpPr/>
          <p:nvPr/>
        </p:nvSpPr>
        <p:spPr>
          <a:xfrm>
            <a:off x="358363" y="3404755"/>
            <a:ext cx="2235485" cy="990600"/>
          </a:xfrm>
          <a:prstGeom prst="wedgeRoundRectCallout">
            <a:avLst>
              <a:gd name="adj1" fmla="val 51890"/>
              <a:gd name="adj2" fmla="val 7510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process sends its rankID to the array in process 0</a:t>
            </a:r>
          </a:p>
        </p:txBody>
      </p:sp>
    </p:spTree>
    <p:extLst>
      <p:ext uri="{BB962C8B-B14F-4D97-AF65-F5344CB8AC3E}">
        <p14:creationId xmlns:p14="http://schemas.microsoft.com/office/powerpoint/2010/main" val="162460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A69FA-8445-1A4A-A00D-A4FC7F034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778"/>
          <a:stretch/>
        </p:blipFill>
        <p:spPr>
          <a:xfrm>
            <a:off x="422564" y="3429000"/>
            <a:ext cx="5161264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32A21-92B2-704E-B790-C4AF7B79D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22"/>
          <a:stretch/>
        </p:blipFill>
        <p:spPr>
          <a:xfrm>
            <a:off x="422565" y="1539240"/>
            <a:ext cx="5161264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6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A6F14-5D9C-5849-952D-CC170884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2" y="1219200"/>
            <a:ext cx="8331315" cy="5426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14:cNvPr>
              <p14:cNvContentPartPr/>
              <p14:nvPr/>
            </p14:nvContentPartPr>
            <p14:xfrm>
              <a:off x="531131" y="3918027"/>
              <a:ext cx="879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491" y="3810387"/>
                <a:ext cx="987120" cy="225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37EC32-15CD-AE4F-AD3D-973EC15F5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74499"/>
              </p:ext>
            </p:extLst>
          </p:nvPr>
        </p:nvGraphicFramePr>
        <p:xfrm>
          <a:off x="6004904" y="565958"/>
          <a:ext cx="2681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3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76C718-D411-8D45-8704-EAFF20F7B4C8}"/>
              </a:ext>
            </a:extLst>
          </p:cNvPr>
          <p:cNvCxnSpPr>
            <a:cxnSpLocks/>
          </p:cNvCxnSpPr>
          <p:nvPr/>
        </p:nvCxnSpPr>
        <p:spPr>
          <a:xfrm flipV="1">
            <a:off x="3505200" y="936798"/>
            <a:ext cx="2362200" cy="28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06BB798-7002-0747-A921-4AEA104C95FF}"/>
              </a:ext>
            </a:extLst>
          </p:cNvPr>
          <p:cNvSpPr/>
          <p:nvPr/>
        </p:nvSpPr>
        <p:spPr>
          <a:xfrm>
            <a:off x="3352800" y="1828800"/>
            <a:ext cx="1981200" cy="629623"/>
          </a:xfrm>
          <a:prstGeom prst="wedgeRoundRectCallout">
            <a:avLst>
              <a:gd name="adj1" fmla="val -104654"/>
              <a:gd name="adj2" fmla="val 9633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9FF1EB3-C8BD-2247-BB16-462F8955086E}"/>
              </a:ext>
            </a:extLst>
          </p:cNvPr>
          <p:cNvSpPr/>
          <p:nvPr/>
        </p:nvSpPr>
        <p:spPr>
          <a:xfrm>
            <a:off x="3352800" y="1828799"/>
            <a:ext cx="1981200" cy="629623"/>
          </a:xfrm>
          <a:prstGeom prst="wedgeRoundRectCallout">
            <a:avLst>
              <a:gd name="adj1" fmla="val -116192"/>
              <a:gd name="adj2" fmla="val 26797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429B220-30FD-3344-BE27-BED9E0F239B2}"/>
              </a:ext>
            </a:extLst>
          </p:cNvPr>
          <p:cNvSpPr/>
          <p:nvPr/>
        </p:nvSpPr>
        <p:spPr>
          <a:xfrm>
            <a:off x="3304309" y="3246120"/>
            <a:ext cx="1447800" cy="365760"/>
          </a:xfrm>
          <a:prstGeom prst="wedgeRoundRectCallout">
            <a:avLst>
              <a:gd name="adj1" fmla="val -68824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size is 1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B8F6FC-F807-B54E-A1D8-D57C460B157C}"/>
              </a:ext>
            </a:extLst>
          </p:cNvPr>
          <p:cNvSpPr/>
          <p:nvPr/>
        </p:nvSpPr>
        <p:spPr>
          <a:xfrm>
            <a:off x="7011924" y="2743200"/>
            <a:ext cx="1293876" cy="671945"/>
          </a:xfrm>
          <a:prstGeom prst="wedgeRoundRectCallout">
            <a:avLst>
              <a:gd name="adj1" fmla="val -57581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is process 0</a:t>
            </a:r>
          </a:p>
        </p:txBody>
      </p:sp>
    </p:spTree>
    <p:extLst>
      <p:ext uri="{BB962C8B-B14F-4D97-AF65-F5344CB8AC3E}">
        <p14:creationId xmlns:p14="http://schemas.microsoft.com/office/powerpoint/2010/main" val="388284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D0634F-D70E-F246-8AD5-637DE9C6A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7"/>
          <a:stretch/>
        </p:blipFill>
        <p:spPr>
          <a:xfrm>
            <a:off x="2286000" y="1752600"/>
            <a:ext cx="6587836" cy="31126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CC8A96-9612-9245-9202-9C6A63ED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94851"/>
            <a:ext cx="8077200" cy="903201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0C158D8-59C4-1749-8CCA-413A76EDE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002233"/>
              </p:ext>
            </p:extLst>
          </p:nvPr>
        </p:nvGraphicFramePr>
        <p:xfrm>
          <a:off x="2850052" y="1396446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884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D825B-0A1C-EA4F-8301-17F0ECFE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pic>
        <p:nvPicPr>
          <p:cNvPr id="10" name="Picture 2" descr="f03-06-9780123742605.eps">
            <a:extLst>
              <a:ext uri="{FF2B5EF4-FFF2-40B4-BE49-F238E27FC236}">
                <a16:creationId xmlns:a16="http://schemas.microsoft.com/office/drawing/2014/main" id="{0311428C-FE7E-AE46-8E4B-2AE865CC0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86" y="4395823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2" name="Picture 2" descr="f03-10-9780123742605.eps">
            <a:extLst>
              <a:ext uri="{FF2B5EF4-FFF2-40B4-BE49-F238E27FC236}">
                <a16:creationId xmlns:a16="http://schemas.microsoft.com/office/drawing/2014/main" id="{69B62A77-5BB1-6844-A1D1-C1B04300F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60" y="436980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62CAFB-5514-C643-9C62-34ABE01191A5}"/>
              </a:ext>
            </a:extLst>
          </p:cNvPr>
          <p:cNvSpPr/>
          <p:nvPr/>
        </p:nvSpPr>
        <p:spPr>
          <a:xfrm>
            <a:off x="4665602" y="4985139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265906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438615" y="2204257"/>
            <a:ext cx="1327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2A2EC-D844-CD49-BD99-5045C555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79" y="1362775"/>
            <a:ext cx="3511669" cy="2421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F1C2EE-B686-084D-8AD7-2259F3E2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94"/>
          <a:stretch/>
        </p:blipFill>
        <p:spPr>
          <a:xfrm rot="10800000">
            <a:off x="6017130" y="1519689"/>
            <a:ext cx="2643650" cy="1756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1580D-F573-CF46-B336-C266A3C4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370" y="3909488"/>
            <a:ext cx="3683000" cy="238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AF7790-2BC1-C545-8910-150EC6EAC7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00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2D0D-E9BE-7848-8BF9-50E69EEC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Difference between Point-to-Point communication and </a:t>
            </a:r>
            <a:r>
              <a:rPr lang="en-US" dirty="0" err="1"/>
              <a:t>MPI_Gather</a:t>
            </a:r>
            <a:r>
              <a:rPr lang="en-US" dirty="0"/>
              <a:t>?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333F7-B12D-D141-AC8B-CE87930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312E-C263-074A-9644-BFF40D0A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D1F77-3CD7-5B46-B95D-B86E9BEF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95B31F-C115-5146-B872-A34D415EF004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C62EF7-4B83-8045-AB8A-EF2950BD14E5}"/>
              </a:ext>
            </a:extLst>
          </p:cNvPr>
          <p:cNvSpPr/>
          <p:nvPr/>
        </p:nvSpPr>
        <p:spPr>
          <a:xfrm>
            <a:off x="453736" y="5061902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4120B4-56E1-8C42-A6C7-4CAA85AC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91" y="3975100"/>
            <a:ext cx="3683000" cy="238125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D821D6F-4A55-EC49-9860-D582BD2AF419}"/>
              </a:ext>
            </a:extLst>
          </p:cNvPr>
          <p:cNvSpPr/>
          <p:nvPr/>
        </p:nvSpPr>
        <p:spPr>
          <a:xfrm>
            <a:off x="6781800" y="2967335"/>
            <a:ext cx="2062902" cy="923330"/>
          </a:xfrm>
          <a:prstGeom prst="wedgeRoundRectCallout">
            <a:avLst>
              <a:gd name="adj1" fmla="val -69189"/>
              <a:gd name="adj2" fmla="val -38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can be different contents and formats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6B85BE0-4AD7-4D46-8970-12815818B49F}"/>
              </a:ext>
            </a:extLst>
          </p:cNvPr>
          <p:cNvSpPr/>
          <p:nvPr/>
        </p:nvSpPr>
        <p:spPr>
          <a:xfrm>
            <a:off x="1204603" y="4304647"/>
            <a:ext cx="1831775" cy="589394"/>
          </a:xfrm>
          <a:prstGeom prst="wedgeRoundRectCallout">
            <a:avLst>
              <a:gd name="adj1" fmla="val 68655"/>
              <a:gd name="adj2" fmla="val 4407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must be same formats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B7D638-1331-4E4E-B644-65E8CD76A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00DC-8F0E-F744-868E-6DE6D14C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C698E-5885-4A42-9249-CE2E4462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C4A17-7FFB-9B41-B01B-7874F581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F59BB-451A-9045-8C50-A3CD817E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5710"/>
            <a:ext cx="6210300" cy="207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2A35A-4879-EC48-853E-4891652A96C5}"/>
              </a:ext>
            </a:extLst>
          </p:cNvPr>
          <p:cNvSpPr txBox="1"/>
          <p:nvPr/>
        </p:nvSpPr>
        <p:spPr>
          <a:xfrm>
            <a:off x="2419848" y="4843284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1.555 + 1.777 + 1.999 =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4AD8E-EC94-DF4F-A32A-AFB92F4F3E9D}"/>
              </a:ext>
            </a:extLst>
          </p:cNvPr>
          <p:cNvSpPr txBox="1"/>
          <p:nvPr/>
        </p:nvSpPr>
        <p:spPr>
          <a:xfrm>
            <a:off x="2877048" y="4117340"/>
            <a:ext cx="544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3.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332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3.33 </a:t>
            </a:r>
            <a:r>
              <a:rPr lang="en-US" dirty="0"/>
              <a:t>+ 1.999 = 5.329 ≈</a:t>
            </a:r>
            <a:r>
              <a:rPr lang="zh-CN" altLang="en-US" dirty="0"/>
              <a:t> </a:t>
            </a:r>
            <a:r>
              <a:rPr lang="en-US" altLang="zh-CN" dirty="0"/>
              <a:t>5.33</a:t>
            </a:r>
            <a:r>
              <a:rPr lang="en-US" dirty="0"/>
              <a:t> 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0EDCE-F32E-0842-A5A4-24ABDF7C111D}"/>
              </a:ext>
            </a:extLst>
          </p:cNvPr>
          <p:cNvSpPr txBox="1"/>
          <p:nvPr/>
        </p:nvSpPr>
        <p:spPr>
          <a:xfrm>
            <a:off x="3574869" y="5556508"/>
            <a:ext cx="556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3.776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3.78 + 1.555 = 5.335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5.34 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F96ADE2-BE96-BC4F-BF42-540E95CC8E7A}"/>
                  </a:ext>
                </a:extLst>
              </p14:cNvPr>
              <p14:cNvContentPartPr/>
              <p14:nvPr/>
            </p14:nvContentPartPr>
            <p14:xfrm>
              <a:off x="5086848" y="5741174"/>
              <a:ext cx="450000" cy="4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F96ADE2-BE96-BC4F-BF42-540E95CC8E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7208" y="5561174"/>
                <a:ext cx="6296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FFC7A0-1F91-D94B-9520-B72367DE9B8A}"/>
                  </a:ext>
                </a:extLst>
              </p14:cNvPr>
              <p14:cNvContentPartPr/>
              <p14:nvPr/>
            </p14:nvContentPartPr>
            <p14:xfrm>
              <a:off x="3299002" y="5018278"/>
              <a:ext cx="433080" cy="28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FFC7A0-1F91-D94B-9520-B72367DE9B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9002" y="4838638"/>
                <a:ext cx="6127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7B964D-6871-B642-B31E-F85A79716F20}"/>
                  </a:ext>
                </a:extLst>
              </p14:cNvPr>
              <p14:cNvContentPartPr/>
              <p14:nvPr/>
            </p14:nvContentPartPr>
            <p14:xfrm>
              <a:off x="4019002" y="5028358"/>
              <a:ext cx="45864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7B964D-6871-B642-B31E-F85A79716F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9002" y="4848718"/>
                <a:ext cx="63828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51D08AF1-D475-034A-AF82-5DC761CD560F}"/>
              </a:ext>
            </a:extLst>
          </p:cNvPr>
          <p:cNvSpPr/>
          <p:nvPr/>
        </p:nvSpPr>
        <p:spPr>
          <a:xfrm rot="5400000">
            <a:off x="3122501" y="4241265"/>
            <a:ext cx="228600" cy="838200"/>
          </a:xfrm>
          <a:prstGeom prst="leftBrace">
            <a:avLst>
              <a:gd name="adj1" fmla="val 5404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AEA7C34-0817-7848-836B-E8E400A3A0B1}"/>
                  </a:ext>
                </a:extLst>
              </p14:cNvPr>
              <p14:cNvContentPartPr/>
              <p14:nvPr/>
            </p14:nvContentPartPr>
            <p14:xfrm>
              <a:off x="4401048" y="4308457"/>
              <a:ext cx="45864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AEA7C34-0817-7848-836B-E8E400A3A0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1048" y="4128817"/>
                <a:ext cx="63828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948A7B98-1643-B041-B65A-718C2939C3BD}"/>
              </a:ext>
            </a:extLst>
          </p:cNvPr>
          <p:cNvSpPr/>
          <p:nvPr/>
        </p:nvSpPr>
        <p:spPr>
          <a:xfrm rot="16200000">
            <a:off x="3860533" y="4991947"/>
            <a:ext cx="228600" cy="838200"/>
          </a:xfrm>
          <a:prstGeom prst="leftBrace">
            <a:avLst>
              <a:gd name="adj1" fmla="val 5404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7406A14-74B3-5243-9506-66EDFD8F22F2}"/>
                  </a:ext>
                </a:extLst>
              </p14:cNvPr>
              <p14:cNvContentPartPr/>
              <p14:nvPr/>
            </p14:nvContentPartPr>
            <p14:xfrm>
              <a:off x="2496048" y="5064067"/>
              <a:ext cx="450000" cy="4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7406A14-74B3-5243-9506-66EDFD8F22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6408" y="4884067"/>
                <a:ext cx="629640" cy="364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5D19C00-A6C9-384D-95FF-D6219B472CB9}"/>
              </a:ext>
            </a:extLst>
          </p:cNvPr>
          <p:cNvSpPr txBox="1"/>
          <p:nvPr/>
        </p:nvSpPr>
        <p:spPr>
          <a:xfrm>
            <a:off x="304800" y="3748008"/>
            <a:ext cx="149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in </a:t>
            </a:r>
            <a:r>
              <a:rPr lang="en-US" dirty="0" err="1"/>
              <a:t>a.aa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5A1FE-EAD0-7742-90A3-1B4242AF11C1}"/>
              </a:ext>
            </a:extLst>
          </p:cNvPr>
          <p:cNvSpPr txBox="1"/>
          <p:nvPr/>
        </p:nvSpPr>
        <p:spPr>
          <a:xfrm>
            <a:off x="958852" y="419020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digits</a:t>
            </a:r>
          </a:p>
        </p:txBody>
      </p:sp>
    </p:spTree>
    <p:extLst>
      <p:ext uri="{BB962C8B-B14F-4D97-AF65-F5344CB8AC3E}">
        <p14:creationId xmlns:p14="http://schemas.microsoft.com/office/powerpoint/2010/main" val="102886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3A29EC-5270-C948-A2BA-C95A5942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0" y="1249587"/>
            <a:ext cx="7391400" cy="5532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20FBCD-43CF-3E44-9A88-41F72FCB280E}"/>
              </a:ext>
            </a:extLst>
          </p:cNvPr>
          <p:cNvGrpSpPr/>
          <p:nvPr/>
        </p:nvGrpSpPr>
        <p:grpSpPr>
          <a:xfrm>
            <a:off x="2286000" y="4005146"/>
            <a:ext cx="1714854" cy="414454"/>
            <a:chOff x="2286000" y="4005146"/>
            <a:chExt cx="1714854" cy="41445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2C35F5-B5F5-4347-9CDB-46F31D53987D}"/>
                </a:ext>
              </a:extLst>
            </p:cNvPr>
            <p:cNvSpPr/>
            <p:nvPr/>
          </p:nvSpPr>
          <p:spPr>
            <a:xfrm>
              <a:off x="2286000" y="4038600"/>
              <a:ext cx="1371600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3A3E35-ECA2-6746-BD8A-E78386743AE3}"/>
                </a:ext>
              </a:extLst>
            </p:cNvPr>
            <p:cNvSpPr txBox="1"/>
            <p:nvPr/>
          </p:nvSpPr>
          <p:spPr>
            <a:xfrm>
              <a:off x="3711992" y="40051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824F5D-7028-554B-83C2-C556B401D285}"/>
              </a:ext>
            </a:extLst>
          </p:cNvPr>
          <p:cNvGrpSpPr/>
          <p:nvPr/>
        </p:nvGrpSpPr>
        <p:grpSpPr>
          <a:xfrm>
            <a:off x="2150244" y="2921737"/>
            <a:ext cx="2699695" cy="381000"/>
            <a:chOff x="1997844" y="3685813"/>
            <a:chExt cx="2699695" cy="381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29D996-7946-7543-8486-433CB8A76EA8}"/>
                </a:ext>
              </a:extLst>
            </p:cNvPr>
            <p:cNvSpPr/>
            <p:nvPr/>
          </p:nvSpPr>
          <p:spPr>
            <a:xfrm>
              <a:off x="1997844" y="3685813"/>
              <a:ext cx="2116955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/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6A6D43-F576-4540-935A-848A30950F7E}"/>
              </a:ext>
            </a:extLst>
          </p:cNvPr>
          <p:cNvGrpSpPr/>
          <p:nvPr/>
        </p:nvGrpSpPr>
        <p:grpSpPr>
          <a:xfrm>
            <a:off x="1415142" y="4495800"/>
            <a:ext cx="2896036" cy="381000"/>
            <a:chOff x="2286000" y="4038600"/>
            <a:chExt cx="2896036" cy="381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D986C8-7BD9-2C4F-9EE0-4BC5E438062C}"/>
                </a:ext>
              </a:extLst>
            </p:cNvPr>
            <p:cNvSpPr/>
            <p:nvPr/>
          </p:nvSpPr>
          <p:spPr>
            <a:xfrm>
              <a:off x="2286000" y="4038600"/>
              <a:ext cx="1099458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4D4705-6D9C-F346-AF4F-17AF5BF7B4B7}"/>
                </a:ext>
              </a:extLst>
            </p:cNvPr>
            <p:cNvSpPr txBox="1"/>
            <p:nvPr/>
          </p:nvSpPr>
          <p:spPr>
            <a:xfrm>
              <a:off x="3464706" y="4038600"/>
              <a:ext cx="1717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rectangle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6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20" name="Picture 2" descr="f03-05-9780123742605.eps">
            <a:extLst>
              <a:ext uri="{FF2B5EF4-FFF2-40B4-BE49-F238E27FC236}">
                <a16:creationId xmlns:a16="http://schemas.microsoft.com/office/drawing/2014/main" id="{7FCFD895-5E41-BF45-8F0C-32722AB8C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9" y="4039166"/>
            <a:ext cx="5716351" cy="203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9681C9-864E-494A-8915-9BE6D0ED6C4E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A60ED0-DDF8-6540-841E-75CE2931F0AD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0AEDF8-E923-DA4C-A675-78A0C7FCD229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B40DCA7-F418-9D45-931E-B329557D4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38" y="5693711"/>
            <a:ext cx="330200" cy="62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3CBE4C-4D03-8C46-8D5B-EB60F376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5" y="3376527"/>
            <a:ext cx="330200" cy="622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787B3A-99FD-0748-9B80-C18B95C0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03369A-29CE-644A-AB22-0940A198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1778A9-DD83-7649-A7B3-DBA12A4F24FF}"/>
              </a:ext>
            </a:extLst>
          </p:cNvPr>
          <p:cNvSpPr txBox="1"/>
          <p:nvPr/>
        </p:nvSpPr>
        <p:spPr>
          <a:xfrm>
            <a:off x="1192855" y="52085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782278-3D88-D045-8E6C-2E74348F1935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5EBC8-8F9D-F442-88EE-E16E60C62FC3}"/>
              </a:ext>
            </a:extLst>
          </p:cNvPr>
          <p:cNvSpPr txBox="1"/>
          <p:nvPr/>
        </p:nvSpPr>
        <p:spPr>
          <a:xfrm>
            <a:off x="2046207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512FAB-6DBB-7C4C-999E-83B46C84E844}"/>
              </a:ext>
            </a:extLst>
          </p:cNvPr>
          <p:cNvSpPr txBox="1"/>
          <p:nvPr/>
        </p:nvSpPr>
        <p:spPr>
          <a:xfrm>
            <a:off x="4737508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D54524F8-5DC0-3047-9415-788568127292}"/>
              </a:ext>
            </a:extLst>
          </p:cNvPr>
          <p:cNvSpPr/>
          <p:nvPr/>
        </p:nvSpPr>
        <p:spPr>
          <a:xfrm>
            <a:off x="582781" y="2788122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75E6D3B1-0247-B043-8B4D-BA8E75AB72D1}"/>
              </a:ext>
            </a:extLst>
          </p:cNvPr>
          <p:cNvSpPr/>
          <p:nvPr/>
        </p:nvSpPr>
        <p:spPr>
          <a:xfrm>
            <a:off x="272097" y="5618261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2673723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890"/>
            <a:ext cx="4267200" cy="4793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8F2E6-616A-D04C-80A6-0223590C9C61}"/>
              </a:ext>
            </a:extLst>
          </p:cNvPr>
          <p:cNvSpPr/>
          <p:nvPr/>
        </p:nvSpPr>
        <p:spPr>
          <a:xfrm>
            <a:off x="6367346" y="1545518"/>
            <a:ext cx="152400" cy="2895600"/>
          </a:xfrm>
          <a:prstGeom prst="rect">
            <a:avLst/>
          </a:prstGeom>
          <a:solidFill>
            <a:srgbClr val="FF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29858-CDD7-324A-ACC4-0F8C90B11C20}"/>
              </a:ext>
            </a:extLst>
          </p:cNvPr>
          <p:cNvSpPr/>
          <p:nvPr/>
        </p:nvSpPr>
        <p:spPr>
          <a:xfrm>
            <a:off x="6534986" y="1621718"/>
            <a:ext cx="152400" cy="2819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3290C-8EC3-1747-90DC-EBD1E5B77A98}"/>
              </a:ext>
            </a:extLst>
          </p:cNvPr>
          <p:cNvSpPr/>
          <p:nvPr/>
        </p:nvSpPr>
        <p:spPr>
          <a:xfrm>
            <a:off x="7281746" y="2155118"/>
            <a:ext cx="152400" cy="2295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8B6476-0C6E-B945-BFA6-16FEA3AEBF5E}"/>
              </a:ext>
            </a:extLst>
          </p:cNvPr>
          <p:cNvSpPr/>
          <p:nvPr/>
        </p:nvSpPr>
        <p:spPr>
          <a:xfrm>
            <a:off x="6708648" y="1774118"/>
            <a:ext cx="152400" cy="2697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36B79-579B-3D4B-9124-4B88FD841B35}"/>
              </a:ext>
            </a:extLst>
          </p:cNvPr>
          <p:cNvSpPr/>
          <p:nvPr/>
        </p:nvSpPr>
        <p:spPr>
          <a:xfrm>
            <a:off x="7461578" y="2459918"/>
            <a:ext cx="152400" cy="19903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FF030-19DC-0746-9875-E19DB5BB0D93}"/>
              </a:ext>
            </a:extLst>
          </p:cNvPr>
          <p:cNvSpPr/>
          <p:nvPr/>
        </p:nvSpPr>
        <p:spPr>
          <a:xfrm>
            <a:off x="6903794" y="1850318"/>
            <a:ext cx="152400" cy="25999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8E2767-853B-7E41-83C8-2F634E82D0CC}"/>
              </a:ext>
            </a:extLst>
          </p:cNvPr>
          <p:cNvSpPr/>
          <p:nvPr/>
        </p:nvSpPr>
        <p:spPr>
          <a:xfrm>
            <a:off x="7641410" y="2840918"/>
            <a:ext cx="152400" cy="16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03D1A0-0A08-7241-8686-38B53C7E1916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D1005E-A783-3D47-9C53-8CDE0C05BCA6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0907C-FD29-3F4D-98C2-CF8EF5BE6A34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93464-7FE1-3E4F-B7F7-295BEC35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5" y="3376527"/>
            <a:ext cx="3302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0319F1-30D7-C649-9FE1-705D484F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1917AE-6A43-D74B-8498-0B5A8349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5DEF3-14D3-484A-BF12-3E613984BD2C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8B573-D219-3B4C-95E4-6221F1982177}"/>
              </a:ext>
            </a:extLst>
          </p:cNvPr>
          <p:cNvSpPr txBox="1"/>
          <p:nvPr/>
        </p:nvSpPr>
        <p:spPr>
          <a:xfrm>
            <a:off x="2046207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802E-0F81-F84D-A6F8-D5045C99F86D}"/>
              </a:ext>
            </a:extLst>
          </p:cNvPr>
          <p:cNvSpPr txBox="1"/>
          <p:nvPr/>
        </p:nvSpPr>
        <p:spPr>
          <a:xfrm>
            <a:off x="4737508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</p:spTree>
    <p:extLst>
      <p:ext uri="{BB962C8B-B14F-4D97-AF65-F5344CB8AC3E}">
        <p14:creationId xmlns:p14="http://schemas.microsoft.com/office/powerpoint/2010/main" val="1905698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33" name="Picture 2" descr="f03-06-9780123742605.eps">
            <a:extLst>
              <a:ext uri="{FF2B5EF4-FFF2-40B4-BE49-F238E27FC236}">
                <a16:creationId xmlns:a16="http://schemas.microsoft.com/office/drawing/2014/main" id="{A28D8DCB-41EE-244D-8D2F-A8631842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3886200"/>
            <a:ext cx="3364059" cy="23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f03-10-9780123742605.eps">
            <a:extLst>
              <a:ext uri="{FF2B5EF4-FFF2-40B4-BE49-F238E27FC236}">
                <a16:creationId xmlns:a16="http://schemas.microsoft.com/office/drawing/2014/main" id="{A4360A2F-4435-7F4E-8A6C-D70E019BD2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612648" y="1611101"/>
            <a:ext cx="3364059" cy="214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BA8CD-1118-2D4B-B7D4-578FC0F8150D}"/>
              </a:ext>
            </a:extLst>
          </p:cNvPr>
          <p:cNvSpPr/>
          <p:nvPr/>
        </p:nvSpPr>
        <p:spPr>
          <a:xfrm>
            <a:off x="2875156" y="1758128"/>
            <a:ext cx="2746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MPI_Bcast: broadcast information to all threads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18968-BB1D-0D4B-9D04-DD2CA3ADF0F6}"/>
              </a:ext>
            </a:extLst>
          </p:cNvPr>
          <p:cNvSpPr/>
          <p:nvPr/>
        </p:nvSpPr>
        <p:spPr>
          <a:xfrm>
            <a:off x="2895600" y="5441555"/>
            <a:ext cx="274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MPI_Reduce</a:t>
            </a:r>
            <a:r>
              <a:rPr lang="en-US" dirty="0">
                <a:solidFill>
                  <a:schemeClr val="accent2"/>
                </a:solidFill>
              </a:rPr>
              <a:t>: sum up results together</a:t>
            </a:r>
          </a:p>
        </p:txBody>
      </p:sp>
    </p:spTree>
    <p:extLst>
      <p:ext uri="{BB962C8B-B14F-4D97-AF65-F5344CB8AC3E}">
        <p14:creationId xmlns:p14="http://schemas.microsoft.com/office/powerpoint/2010/main" val="742034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FF330-8961-3A4C-8764-E344288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4A1F22-4B9F-244B-B04A-1C9FD7D0811E}"/>
              </a:ext>
            </a:extLst>
          </p:cNvPr>
          <p:cNvSpPr/>
          <p:nvPr/>
        </p:nvSpPr>
        <p:spPr>
          <a:xfrm>
            <a:off x="381000" y="19616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Computation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61F9E8-8484-0547-868E-BCD2A2790906}"/>
              </a:ext>
            </a:extLst>
          </p:cNvPr>
          <p:cNvSpPr/>
          <p:nvPr/>
        </p:nvSpPr>
        <p:spPr>
          <a:xfrm>
            <a:off x="381000" y="29522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Storage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CB9A3D-693C-EB45-A5F4-41BE851135E3}"/>
              </a:ext>
            </a:extLst>
          </p:cNvPr>
          <p:cNvSpPr/>
          <p:nvPr/>
        </p:nvSpPr>
        <p:spPr>
          <a:xfrm>
            <a:off x="381000" y="3962400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Communication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1BDFED-C9D6-6744-B925-2610A41F59DE}"/>
              </a:ext>
            </a:extLst>
          </p:cNvPr>
          <p:cNvSpPr/>
          <p:nvPr/>
        </p:nvSpPr>
        <p:spPr>
          <a:xfrm>
            <a:off x="381000" y="4972594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Resources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44A274-7DA4-E745-BA28-6E832D59129E}"/>
              </a:ext>
            </a:extLst>
          </p:cNvPr>
          <p:cNvSpPr/>
          <p:nvPr/>
        </p:nvSpPr>
        <p:spPr>
          <a:xfrm>
            <a:off x="31242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coordination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E0341A-C1C6-414D-A946-FC00DF678C92}"/>
              </a:ext>
            </a:extLst>
          </p:cNvPr>
          <p:cNvSpPr/>
          <p:nvPr/>
        </p:nvSpPr>
        <p:spPr>
          <a:xfrm>
            <a:off x="49530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16CCCB-8029-1944-8622-7570B8E2A13E}"/>
              </a:ext>
            </a:extLst>
          </p:cNvPr>
          <p:cNvSpPr/>
          <p:nvPr/>
        </p:nvSpPr>
        <p:spPr>
          <a:xfrm>
            <a:off x="6770914" y="1371600"/>
            <a:ext cx="1606731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management</a:t>
            </a:r>
          </a:p>
        </p:txBody>
      </p:sp>
    </p:spTree>
    <p:extLst>
      <p:ext uri="{BB962C8B-B14F-4D97-AF65-F5344CB8AC3E}">
        <p14:creationId xmlns:p14="http://schemas.microsoft.com/office/powerpoint/2010/main" val="376542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30BCB-AEC5-164E-9180-FCE078F7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99169"/>
            <a:ext cx="4323132" cy="34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14:cNvPr>
              <p14:cNvContentPartPr/>
              <p14:nvPr/>
            </p14:nvContentPartPr>
            <p14:xfrm>
              <a:off x="2849048" y="3473523"/>
              <a:ext cx="174600" cy="2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5408" y="3365883"/>
                <a:ext cx="282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14:cNvPr>
              <p14:cNvContentPartPr/>
              <p14:nvPr/>
            </p14:nvContentPartPr>
            <p14:xfrm>
              <a:off x="2187728" y="3480363"/>
              <a:ext cx="167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088" y="3372363"/>
                <a:ext cx="274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14:cNvPr>
              <p14:cNvContentPartPr/>
              <p14:nvPr/>
            </p14:nvContentPartPr>
            <p14:xfrm>
              <a:off x="1085768" y="1805283"/>
              <a:ext cx="6017760" cy="65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1768" y="1697643"/>
                <a:ext cx="61254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14:cNvPr>
              <p14:cNvContentPartPr/>
              <p14:nvPr/>
            </p14:nvContentPartPr>
            <p14:xfrm>
              <a:off x="4204088" y="3465243"/>
              <a:ext cx="165600" cy="1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0448" y="3357243"/>
                <a:ext cx="273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14:cNvPr>
              <p14:cNvContentPartPr/>
              <p14:nvPr/>
            </p14:nvContentPartPr>
            <p14:xfrm>
              <a:off x="3517208" y="3455523"/>
              <a:ext cx="1162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63568" y="3347523"/>
                <a:ext cx="22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14:cNvPr>
              <p14:cNvContentPartPr/>
              <p14:nvPr/>
            </p14:nvContentPartPr>
            <p14:xfrm>
              <a:off x="5531768" y="3481803"/>
              <a:ext cx="138240" cy="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128" y="3373803"/>
                <a:ext cx="245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14:cNvPr>
              <p14:cNvContentPartPr/>
              <p14:nvPr/>
            </p14:nvContentPartPr>
            <p14:xfrm>
              <a:off x="4881608" y="3485403"/>
              <a:ext cx="96840" cy="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27968" y="3377763"/>
                <a:ext cx="204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14:cNvPr>
              <p14:cNvContentPartPr/>
              <p14:nvPr/>
            </p14:nvContentPartPr>
            <p14:xfrm>
              <a:off x="6820928" y="3462363"/>
              <a:ext cx="130320" cy="2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66928" y="3354723"/>
                <a:ext cx="237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14:cNvPr>
              <p14:cNvContentPartPr/>
              <p14:nvPr/>
            </p14:nvContentPartPr>
            <p14:xfrm>
              <a:off x="6136928" y="3455883"/>
              <a:ext cx="169200" cy="1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83288" y="3347883"/>
                <a:ext cx="276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14:cNvPr>
              <p14:cNvContentPartPr/>
              <p14:nvPr/>
            </p14:nvContentPartPr>
            <p14:xfrm>
              <a:off x="2255768" y="4021803"/>
              <a:ext cx="19440" cy="276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01768" y="3914163"/>
                <a:ext cx="1270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14:cNvPr>
              <p14:cNvContentPartPr/>
              <p14:nvPr/>
            </p14:nvContentPartPr>
            <p14:xfrm>
              <a:off x="2397968" y="3959883"/>
              <a:ext cx="427320" cy="419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43968" y="3851883"/>
                <a:ext cx="5349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14:cNvPr>
              <p14:cNvContentPartPr/>
              <p14:nvPr/>
            </p14:nvContentPartPr>
            <p14:xfrm>
              <a:off x="3576608" y="3985443"/>
              <a:ext cx="15840" cy="319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2968" y="3877443"/>
                <a:ext cx="1234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14:cNvPr>
              <p14:cNvContentPartPr/>
              <p14:nvPr/>
            </p14:nvContentPartPr>
            <p14:xfrm>
              <a:off x="3720248" y="3955563"/>
              <a:ext cx="433800" cy="48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6608" y="3847923"/>
                <a:ext cx="54144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14:cNvPr>
              <p14:cNvContentPartPr/>
              <p14:nvPr/>
            </p14:nvContentPartPr>
            <p14:xfrm>
              <a:off x="4898168" y="3997683"/>
              <a:ext cx="9720" cy="356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44168" y="3889683"/>
                <a:ext cx="1173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14:cNvPr>
              <p14:cNvContentPartPr/>
              <p14:nvPr/>
            </p14:nvContentPartPr>
            <p14:xfrm>
              <a:off x="4999328" y="3932163"/>
              <a:ext cx="460440" cy="492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45328" y="3824523"/>
                <a:ext cx="5680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14:cNvPr>
              <p14:cNvContentPartPr/>
              <p14:nvPr/>
            </p14:nvContentPartPr>
            <p14:xfrm>
              <a:off x="6207488" y="4007043"/>
              <a:ext cx="21600" cy="341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53488" y="3899403"/>
                <a:ext cx="1292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14:cNvPr>
              <p14:cNvContentPartPr/>
              <p14:nvPr/>
            </p14:nvContentPartPr>
            <p14:xfrm>
              <a:off x="6333128" y="3946203"/>
              <a:ext cx="429480" cy="483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79488" y="3838563"/>
                <a:ext cx="537120" cy="6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86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14:cNvPr>
              <p14:cNvContentPartPr/>
              <p14:nvPr/>
            </p14:nvContentPartPr>
            <p14:xfrm>
              <a:off x="1011248" y="2130363"/>
              <a:ext cx="4955400" cy="1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248" y="2022363"/>
                <a:ext cx="50630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14:cNvPr>
              <p14:cNvContentPartPr/>
              <p14:nvPr/>
            </p14:nvContentPartPr>
            <p14:xfrm>
              <a:off x="2113928" y="4611843"/>
              <a:ext cx="325800" cy="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0288" y="4503843"/>
                <a:ext cx="433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14:cNvPr>
              <p14:cNvContentPartPr/>
              <p14:nvPr/>
            </p14:nvContentPartPr>
            <p14:xfrm>
              <a:off x="3429728" y="4628403"/>
              <a:ext cx="316800" cy="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5728" y="4520763"/>
                <a:ext cx="424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14:cNvPr>
              <p14:cNvContentPartPr/>
              <p14:nvPr/>
            </p14:nvContentPartPr>
            <p14:xfrm>
              <a:off x="4781888" y="4621203"/>
              <a:ext cx="237600" cy="12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8248" y="4513203"/>
                <a:ext cx="345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14:cNvPr>
              <p14:cNvContentPartPr/>
              <p14:nvPr/>
            </p14:nvContentPartPr>
            <p14:xfrm>
              <a:off x="6061688" y="4650003"/>
              <a:ext cx="375120" cy="11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08048" y="4542363"/>
                <a:ext cx="482760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634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38676</TotalTime>
  <Words>1843</Words>
  <Application>Microsoft Macintosh PowerPoint</Application>
  <PresentationFormat>On-screen Show (4:3)</PresentationFormat>
  <Paragraphs>443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Cambria Math</vt:lpstr>
      <vt:lpstr>Courier New</vt:lpstr>
      <vt:lpstr>Roboto</vt:lpstr>
      <vt:lpstr>Wingdings</vt:lpstr>
      <vt:lpstr>Wingdings 3</vt:lpstr>
      <vt:lpstr>Origin</vt:lpstr>
      <vt:lpstr>Computer Science Parallel and Distributed Computation  Message Passing Interface (MPI)</vt:lpstr>
      <vt:lpstr>Review</vt:lpstr>
      <vt:lpstr>Outline</vt:lpstr>
      <vt:lpstr>Communication</vt:lpstr>
      <vt:lpstr>Point-to-Point communication</vt:lpstr>
      <vt:lpstr>Point-to-Point communication</vt:lpstr>
      <vt:lpstr>Point-to-Point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Point-to-Point communication code</vt:lpstr>
      <vt:lpstr>Collective (tree-structure) communication code</vt:lpstr>
      <vt:lpstr>MPI_Reduce</vt:lpstr>
      <vt:lpstr>MPI_Reduce</vt:lpstr>
      <vt:lpstr>Besides Sumup, it can also do:</vt:lpstr>
      <vt:lpstr>Besides Sumup, it can also do:</vt:lpstr>
      <vt:lpstr>MPI_Allreduce</vt:lpstr>
      <vt:lpstr>A global sum followed by distribution of the result</vt:lpstr>
      <vt:lpstr>What if I only need to distribute?</vt:lpstr>
      <vt:lpstr>Broadcast</vt:lpstr>
      <vt:lpstr>A tree-structured broadcast</vt:lpstr>
      <vt:lpstr>Example of MPI_Bcast</vt:lpstr>
      <vt:lpstr>Example of MPI_Bcast</vt:lpstr>
      <vt:lpstr>Example of MPI_Bcast</vt:lpstr>
      <vt:lpstr>Example of MPI_Bcast</vt:lpstr>
      <vt:lpstr>What if I only need to distribute?</vt:lpstr>
      <vt:lpstr>Data distributions: vector addition</vt:lpstr>
      <vt:lpstr>Partitioning options</vt:lpstr>
      <vt:lpstr>Partitioning options</vt:lpstr>
      <vt:lpstr>Partitioning options</vt:lpstr>
      <vt:lpstr>Scatter: partition &amp; distribution</vt:lpstr>
      <vt:lpstr>Example of MPI_Scatter</vt:lpstr>
      <vt:lpstr>Example of MPI_Scatter</vt:lpstr>
      <vt:lpstr>Example of MPI_Scatter</vt:lpstr>
      <vt:lpstr>Example of MPI_Scatter</vt:lpstr>
      <vt:lpstr>Gather</vt:lpstr>
      <vt:lpstr>Example of MPI_Gather</vt:lpstr>
      <vt:lpstr>Example of MPI_Gather</vt:lpstr>
      <vt:lpstr>Example of MPI_Gather</vt:lpstr>
      <vt:lpstr>Example of MPI_Gather</vt:lpstr>
      <vt:lpstr>Conclusion</vt:lpstr>
      <vt:lpstr>Conclusion</vt:lpstr>
      <vt:lpstr>What is the Difference between Point-to-Point communication and MPI_Gather? </vt:lpstr>
      <vt:lpstr>Hint of Project </vt:lpstr>
      <vt:lpstr>Hint of Project </vt:lpstr>
      <vt:lpstr>Hint of Project </vt:lpstr>
      <vt:lpstr>Hint of Project </vt:lpstr>
      <vt:lpstr>Hint of Project 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1516</cp:revision>
  <dcterms:created xsi:type="dcterms:W3CDTF">2012-08-09T04:56:17Z</dcterms:created>
  <dcterms:modified xsi:type="dcterms:W3CDTF">2021-10-20T17:20:08Z</dcterms:modified>
</cp:coreProperties>
</file>